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67" r:id="rId3"/>
    <p:sldId id="268" r:id="rId4"/>
    <p:sldId id="271" r:id="rId5"/>
    <p:sldId id="270" r:id="rId6"/>
    <p:sldId id="266" r:id="rId7"/>
    <p:sldId id="272" r:id="rId8"/>
    <p:sldId id="256" r:id="rId9"/>
    <p:sldId id="257" r:id="rId10"/>
    <p:sldId id="258" r:id="rId11"/>
    <p:sldId id="259" r:id="rId12"/>
    <p:sldId id="260" r:id="rId13"/>
    <p:sldId id="273" r:id="rId14"/>
    <p:sldId id="274" r:id="rId15"/>
    <p:sldId id="275" r:id="rId16"/>
    <p:sldId id="276" r:id="rId17"/>
  </p:sldIdLst>
  <p:sldSz cx="12192000" cy="6858000"/>
  <p:notesSz cx="6858000" cy="9144000"/>
  <p:defaultTextStyle>
    <a:defPPr>
      <a:defRPr lang="es-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300B75-9A13-FD7F-3608-6354B240BE5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UY"/>
          </a:p>
        </p:txBody>
      </p:sp>
      <p:sp>
        <p:nvSpPr>
          <p:cNvPr id="3" name="Subtítulo 2">
            <a:extLst>
              <a:ext uri="{FF2B5EF4-FFF2-40B4-BE49-F238E27FC236}">
                <a16:creationId xmlns:a16="http://schemas.microsoft.com/office/drawing/2014/main" id="{91AAD459-808B-D655-7653-4F374A3246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UY"/>
          </a:p>
        </p:txBody>
      </p:sp>
      <p:sp>
        <p:nvSpPr>
          <p:cNvPr id="4" name="Marcador de fecha 3">
            <a:extLst>
              <a:ext uri="{FF2B5EF4-FFF2-40B4-BE49-F238E27FC236}">
                <a16:creationId xmlns:a16="http://schemas.microsoft.com/office/drawing/2014/main" id="{7678EEE8-C4AD-2408-0FEA-25FE4574A67E}"/>
              </a:ext>
            </a:extLst>
          </p:cNvPr>
          <p:cNvSpPr>
            <a:spLocks noGrp="1"/>
          </p:cNvSpPr>
          <p:nvPr>
            <p:ph type="dt" sz="half" idx="10"/>
          </p:nvPr>
        </p:nvSpPr>
        <p:spPr/>
        <p:txBody>
          <a:bodyPr/>
          <a:lstStyle/>
          <a:p>
            <a:fld id="{DE68A3F7-2FEE-413F-B8FB-62E36AA9265F}" type="datetimeFigureOut">
              <a:rPr lang="es-UY" smtClean="0"/>
              <a:t>16/6/2023</a:t>
            </a:fld>
            <a:endParaRPr lang="es-UY"/>
          </a:p>
        </p:txBody>
      </p:sp>
      <p:sp>
        <p:nvSpPr>
          <p:cNvPr id="5" name="Marcador de pie de página 4">
            <a:extLst>
              <a:ext uri="{FF2B5EF4-FFF2-40B4-BE49-F238E27FC236}">
                <a16:creationId xmlns:a16="http://schemas.microsoft.com/office/drawing/2014/main" id="{A52ECA5B-52AB-D17F-9295-5F51C01C2F95}"/>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0F02D62A-2C2F-9BEC-215D-0E44C969F715}"/>
              </a:ext>
            </a:extLst>
          </p:cNvPr>
          <p:cNvSpPr>
            <a:spLocks noGrp="1"/>
          </p:cNvSpPr>
          <p:nvPr>
            <p:ph type="sldNum" sz="quarter" idx="12"/>
          </p:nvPr>
        </p:nvSpPr>
        <p:spPr/>
        <p:txBody>
          <a:bodyPr/>
          <a:lstStyle/>
          <a:p>
            <a:fld id="{4483298A-8B00-42C1-A994-B07C68FEF79D}" type="slidenum">
              <a:rPr lang="es-UY" smtClean="0"/>
              <a:t>‹Nº›</a:t>
            </a:fld>
            <a:endParaRPr lang="es-UY"/>
          </a:p>
        </p:txBody>
      </p:sp>
    </p:spTree>
    <p:extLst>
      <p:ext uri="{BB962C8B-B14F-4D97-AF65-F5344CB8AC3E}">
        <p14:creationId xmlns:p14="http://schemas.microsoft.com/office/powerpoint/2010/main" val="915603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C3BF24-ED94-0A72-2A94-4C0BA76AAF42}"/>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contenido 2">
            <a:extLst>
              <a:ext uri="{FF2B5EF4-FFF2-40B4-BE49-F238E27FC236}">
                <a16:creationId xmlns:a16="http://schemas.microsoft.com/office/drawing/2014/main" id="{C33598EE-BEB8-566A-FA20-7F25C0DB260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0FC4BDD5-4EC2-33EC-7447-7735BD443037}"/>
              </a:ext>
            </a:extLst>
          </p:cNvPr>
          <p:cNvSpPr>
            <a:spLocks noGrp="1"/>
          </p:cNvSpPr>
          <p:nvPr>
            <p:ph type="dt" sz="half" idx="10"/>
          </p:nvPr>
        </p:nvSpPr>
        <p:spPr/>
        <p:txBody>
          <a:bodyPr/>
          <a:lstStyle/>
          <a:p>
            <a:fld id="{DE68A3F7-2FEE-413F-B8FB-62E36AA9265F}" type="datetimeFigureOut">
              <a:rPr lang="es-UY" smtClean="0"/>
              <a:t>16/6/2023</a:t>
            </a:fld>
            <a:endParaRPr lang="es-UY"/>
          </a:p>
        </p:txBody>
      </p:sp>
      <p:sp>
        <p:nvSpPr>
          <p:cNvPr id="5" name="Marcador de pie de página 4">
            <a:extLst>
              <a:ext uri="{FF2B5EF4-FFF2-40B4-BE49-F238E27FC236}">
                <a16:creationId xmlns:a16="http://schemas.microsoft.com/office/drawing/2014/main" id="{68609B9D-AD3F-8A06-A698-EB2A8128CF55}"/>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6EE4630C-DABC-FD7E-3760-9F862657FFB5}"/>
              </a:ext>
            </a:extLst>
          </p:cNvPr>
          <p:cNvSpPr>
            <a:spLocks noGrp="1"/>
          </p:cNvSpPr>
          <p:nvPr>
            <p:ph type="sldNum" sz="quarter" idx="12"/>
          </p:nvPr>
        </p:nvSpPr>
        <p:spPr/>
        <p:txBody>
          <a:bodyPr/>
          <a:lstStyle/>
          <a:p>
            <a:fld id="{4483298A-8B00-42C1-A994-B07C68FEF79D}" type="slidenum">
              <a:rPr lang="es-UY" smtClean="0"/>
              <a:t>‹Nº›</a:t>
            </a:fld>
            <a:endParaRPr lang="es-UY"/>
          </a:p>
        </p:txBody>
      </p:sp>
    </p:spTree>
    <p:extLst>
      <p:ext uri="{BB962C8B-B14F-4D97-AF65-F5344CB8AC3E}">
        <p14:creationId xmlns:p14="http://schemas.microsoft.com/office/powerpoint/2010/main" val="888362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FB570B-52FB-12E7-DE27-CB299162C6E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UY"/>
          </a:p>
        </p:txBody>
      </p:sp>
      <p:sp>
        <p:nvSpPr>
          <p:cNvPr id="3" name="Marcador de texto 2">
            <a:extLst>
              <a:ext uri="{FF2B5EF4-FFF2-40B4-BE49-F238E27FC236}">
                <a16:creationId xmlns:a16="http://schemas.microsoft.com/office/drawing/2014/main" id="{5241BD9F-5D8A-E672-726C-F3B036BA8E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2018EA9-7F30-F20D-BC0A-126AED554EA3}"/>
              </a:ext>
            </a:extLst>
          </p:cNvPr>
          <p:cNvSpPr>
            <a:spLocks noGrp="1"/>
          </p:cNvSpPr>
          <p:nvPr>
            <p:ph type="dt" sz="half" idx="10"/>
          </p:nvPr>
        </p:nvSpPr>
        <p:spPr/>
        <p:txBody>
          <a:bodyPr/>
          <a:lstStyle/>
          <a:p>
            <a:fld id="{DE68A3F7-2FEE-413F-B8FB-62E36AA9265F}" type="datetimeFigureOut">
              <a:rPr lang="es-UY" smtClean="0"/>
              <a:t>16/6/2023</a:t>
            </a:fld>
            <a:endParaRPr lang="es-UY"/>
          </a:p>
        </p:txBody>
      </p:sp>
      <p:sp>
        <p:nvSpPr>
          <p:cNvPr id="5" name="Marcador de pie de página 4">
            <a:extLst>
              <a:ext uri="{FF2B5EF4-FFF2-40B4-BE49-F238E27FC236}">
                <a16:creationId xmlns:a16="http://schemas.microsoft.com/office/drawing/2014/main" id="{874E9C58-8B00-D140-8146-D40DB6828236}"/>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9712940A-8E2E-1FF7-8413-8C15B93802C1}"/>
              </a:ext>
            </a:extLst>
          </p:cNvPr>
          <p:cNvSpPr>
            <a:spLocks noGrp="1"/>
          </p:cNvSpPr>
          <p:nvPr>
            <p:ph type="sldNum" sz="quarter" idx="12"/>
          </p:nvPr>
        </p:nvSpPr>
        <p:spPr/>
        <p:txBody>
          <a:bodyPr/>
          <a:lstStyle/>
          <a:p>
            <a:fld id="{4483298A-8B00-42C1-A994-B07C68FEF79D}" type="slidenum">
              <a:rPr lang="es-UY" smtClean="0"/>
              <a:t>‹Nº›</a:t>
            </a:fld>
            <a:endParaRPr lang="es-UY"/>
          </a:p>
        </p:txBody>
      </p:sp>
    </p:spTree>
    <p:extLst>
      <p:ext uri="{BB962C8B-B14F-4D97-AF65-F5344CB8AC3E}">
        <p14:creationId xmlns:p14="http://schemas.microsoft.com/office/powerpoint/2010/main" val="999442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356C22-BD03-DA50-E07E-ED33FD645F7F}"/>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contenido 2">
            <a:extLst>
              <a:ext uri="{FF2B5EF4-FFF2-40B4-BE49-F238E27FC236}">
                <a16:creationId xmlns:a16="http://schemas.microsoft.com/office/drawing/2014/main" id="{FA7B3CAD-E856-7811-9B4C-27C19446D5B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contenido 3">
            <a:extLst>
              <a:ext uri="{FF2B5EF4-FFF2-40B4-BE49-F238E27FC236}">
                <a16:creationId xmlns:a16="http://schemas.microsoft.com/office/drawing/2014/main" id="{DE71D64A-3449-C5DD-CF8C-8BC2AB96DB3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5" name="Marcador de fecha 4">
            <a:extLst>
              <a:ext uri="{FF2B5EF4-FFF2-40B4-BE49-F238E27FC236}">
                <a16:creationId xmlns:a16="http://schemas.microsoft.com/office/drawing/2014/main" id="{EAB82B4C-0F5D-B740-9EDB-B0D1EBDD17BE}"/>
              </a:ext>
            </a:extLst>
          </p:cNvPr>
          <p:cNvSpPr>
            <a:spLocks noGrp="1"/>
          </p:cNvSpPr>
          <p:nvPr>
            <p:ph type="dt" sz="half" idx="10"/>
          </p:nvPr>
        </p:nvSpPr>
        <p:spPr/>
        <p:txBody>
          <a:bodyPr/>
          <a:lstStyle/>
          <a:p>
            <a:fld id="{DE68A3F7-2FEE-413F-B8FB-62E36AA9265F}" type="datetimeFigureOut">
              <a:rPr lang="es-UY" smtClean="0"/>
              <a:t>16/6/2023</a:t>
            </a:fld>
            <a:endParaRPr lang="es-UY"/>
          </a:p>
        </p:txBody>
      </p:sp>
      <p:sp>
        <p:nvSpPr>
          <p:cNvPr id="6" name="Marcador de pie de página 5">
            <a:extLst>
              <a:ext uri="{FF2B5EF4-FFF2-40B4-BE49-F238E27FC236}">
                <a16:creationId xmlns:a16="http://schemas.microsoft.com/office/drawing/2014/main" id="{0BCAE055-597D-B154-25E8-57DF8AE7C78C}"/>
              </a:ext>
            </a:extLst>
          </p:cNvPr>
          <p:cNvSpPr>
            <a:spLocks noGrp="1"/>
          </p:cNvSpPr>
          <p:nvPr>
            <p:ph type="ftr" sz="quarter" idx="11"/>
          </p:nvPr>
        </p:nvSpPr>
        <p:spPr/>
        <p:txBody>
          <a:bodyPr/>
          <a:lstStyle/>
          <a:p>
            <a:endParaRPr lang="es-UY"/>
          </a:p>
        </p:txBody>
      </p:sp>
      <p:sp>
        <p:nvSpPr>
          <p:cNvPr id="7" name="Marcador de número de diapositiva 6">
            <a:extLst>
              <a:ext uri="{FF2B5EF4-FFF2-40B4-BE49-F238E27FC236}">
                <a16:creationId xmlns:a16="http://schemas.microsoft.com/office/drawing/2014/main" id="{E54AB145-5460-2040-D636-1B5180713EB0}"/>
              </a:ext>
            </a:extLst>
          </p:cNvPr>
          <p:cNvSpPr>
            <a:spLocks noGrp="1"/>
          </p:cNvSpPr>
          <p:nvPr>
            <p:ph type="sldNum" sz="quarter" idx="12"/>
          </p:nvPr>
        </p:nvSpPr>
        <p:spPr/>
        <p:txBody>
          <a:bodyPr/>
          <a:lstStyle/>
          <a:p>
            <a:fld id="{4483298A-8B00-42C1-A994-B07C68FEF79D}" type="slidenum">
              <a:rPr lang="es-UY" smtClean="0"/>
              <a:t>‹Nº›</a:t>
            </a:fld>
            <a:endParaRPr lang="es-UY"/>
          </a:p>
        </p:txBody>
      </p:sp>
    </p:spTree>
    <p:extLst>
      <p:ext uri="{BB962C8B-B14F-4D97-AF65-F5344CB8AC3E}">
        <p14:creationId xmlns:p14="http://schemas.microsoft.com/office/powerpoint/2010/main" val="1667706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2A9462-66FB-01CA-8544-E294478F4666}"/>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UY"/>
          </a:p>
        </p:txBody>
      </p:sp>
      <p:sp>
        <p:nvSpPr>
          <p:cNvPr id="3" name="Marcador de texto 2">
            <a:extLst>
              <a:ext uri="{FF2B5EF4-FFF2-40B4-BE49-F238E27FC236}">
                <a16:creationId xmlns:a16="http://schemas.microsoft.com/office/drawing/2014/main" id="{614F36AB-4149-BB46-4330-5D5B0BBB7D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E82AF35-645A-9889-6F5F-00F123B3D7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5" name="Marcador de texto 4">
            <a:extLst>
              <a:ext uri="{FF2B5EF4-FFF2-40B4-BE49-F238E27FC236}">
                <a16:creationId xmlns:a16="http://schemas.microsoft.com/office/drawing/2014/main" id="{B2573E5E-66C2-0C6C-9D9C-F2A929DA2D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0732B65-6DDB-F07E-26EB-BBA0AF5B5E7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7" name="Marcador de fecha 6">
            <a:extLst>
              <a:ext uri="{FF2B5EF4-FFF2-40B4-BE49-F238E27FC236}">
                <a16:creationId xmlns:a16="http://schemas.microsoft.com/office/drawing/2014/main" id="{B28FA107-1D30-1A5F-BC29-F493FA11A449}"/>
              </a:ext>
            </a:extLst>
          </p:cNvPr>
          <p:cNvSpPr>
            <a:spLocks noGrp="1"/>
          </p:cNvSpPr>
          <p:nvPr>
            <p:ph type="dt" sz="half" idx="10"/>
          </p:nvPr>
        </p:nvSpPr>
        <p:spPr/>
        <p:txBody>
          <a:bodyPr/>
          <a:lstStyle/>
          <a:p>
            <a:fld id="{DE68A3F7-2FEE-413F-B8FB-62E36AA9265F}" type="datetimeFigureOut">
              <a:rPr lang="es-UY" smtClean="0"/>
              <a:t>16/6/2023</a:t>
            </a:fld>
            <a:endParaRPr lang="es-UY"/>
          </a:p>
        </p:txBody>
      </p:sp>
      <p:sp>
        <p:nvSpPr>
          <p:cNvPr id="8" name="Marcador de pie de página 7">
            <a:extLst>
              <a:ext uri="{FF2B5EF4-FFF2-40B4-BE49-F238E27FC236}">
                <a16:creationId xmlns:a16="http://schemas.microsoft.com/office/drawing/2014/main" id="{4D9D3EA1-FE70-EE91-4B14-154200D7F3D4}"/>
              </a:ext>
            </a:extLst>
          </p:cNvPr>
          <p:cNvSpPr>
            <a:spLocks noGrp="1"/>
          </p:cNvSpPr>
          <p:nvPr>
            <p:ph type="ftr" sz="quarter" idx="11"/>
          </p:nvPr>
        </p:nvSpPr>
        <p:spPr/>
        <p:txBody>
          <a:bodyPr/>
          <a:lstStyle/>
          <a:p>
            <a:endParaRPr lang="es-UY"/>
          </a:p>
        </p:txBody>
      </p:sp>
      <p:sp>
        <p:nvSpPr>
          <p:cNvPr id="9" name="Marcador de número de diapositiva 8">
            <a:extLst>
              <a:ext uri="{FF2B5EF4-FFF2-40B4-BE49-F238E27FC236}">
                <a16:creationId xmlns:a16="http://schemas.microsoft.com/office/drawing/2014/main" id="{E1CBEEC3-8678-A5F0-F374-B6BB060D03B7}"/>
              </a:ext>
            </a:extLst>
          </p:cNvPr>
          <p:cNvSpPr>
            <a:spLocks noGrp="1"/>
          </p:cNvSpPr>
          <p:nvPr>
            <p:ph type="sldNum" sz="quarter" idx="12"/>
          </p:nvPr>
        </p:nvSpPr>
        <p:spPr/>
        <p:txBody>
          <a:bodyPr/>
          <a:lstStyle/>
          <a:p>
            <a:fld id="{4483298A-8B00-42C1-A994-B07C68FEF79D}" type="slidenum">
              <a:rPr lang="es-UY" smtClean="0"/>
              <a:t>‹Nº›</a:t>
            </a:fld>
            <a:endParaRPr lang="es-UY"/>
          </a:p>
        </p:txBody>
      </p:sp>
    </p:spTree>
    <p:extLst>
      <p:ext uri="{BB962C8B-B14F-4D97-AF65-F5344CB8AC3E}">
        <p14:creationId xmlns:p14="http://schemas.microsoft.com/office/powerpoint/2010/main" val="2154789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85D653-A74B-6D1E-2739-DE6F77347272}"/>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fecha 2">
            <a:extLst>
              <a:ext uri="{FF2B5EF4-FFF2-40B4-BE49-F238E27FC236}">
                <a16:creationId xmlns:a16="http://schemas.microsoft.com/office/drawing/2014/main" id="{AC094B3E-3DC8-8AFA-60C0-46C494B4712F}"/>
              </a:ext>
            </a:extLst>
          </p:cNvPr>
          <p:cNvSpPr>
            <a:spLocks noGrp="1"/>
          </p:cNvSpPr>
          <p:nvPr>
            <p:ph type="dt" sz="half" idx="10"/>
          </p:nvPr>
        </p:nvSpPr>
        <p:spPr/>
        <p:txBody>
          <a:bodyPr/>
          <a:lstStyle/>
          <a:p>
            <a:fld id="{DE68A3F7-2FEE-413F-B8FB-62E36AA9265F}" type="datetimeFigureOut">
              <a:rPr lang="es-UY" smtClean="0"/>
              <a:t>16/6/2023</a:t>
            </a:fld>
            <a:endParaRPr lang="es-UY"/>
          </a:p>
        </p:txBody>
      </p:sp>
      <p:sp>
        <p:nvSpPr>
          <p:cNvPr id="4" name="Marcador de pie de página 3">
            <a:extLst>
              <a:ext uri="{FF2B5EF4-FFF2-40B4-BE49-F238E27FC236}">
                <a16:creationId xmlns:a16="http://schemas.microsoft.com/office/drawing/2014/main" id="{F939605F-ACCE-4D63-6D43-D73C1BD02B95}"/>
              </a:ext>
            </a:extLst>
          </p:cNvPr>
          <p:cNvSpPr>
            <a:spLocks noGrp="1"/>
          </p:cNvSpPr>
          <p:nvPr>
            <p:ph type="ftr" sz="quarter" idx="11"/>
          </p:nvPr>
        </p:nvSpPr>
        <p:spPr/>
        <p:txBody>
          <a:bodyPr/>
          <a:lstStyle/>
          <a:p>
            <a:endParaRPr lang="es-UY"/>
          </a:p>
        </p:txBody>
      </p:sp>
      <p:sp>
        <p:nvSpPr>
          <p:cNvPr id="5" name="Marcador de número de diapositiva 4">
            <a:extLst>
              <a:ext uri="{FF2B5EF4-FFF2-40B4-BE49-F238E27FC236}">
                <a16:creationId xmlns:a16="http://schemas.microsoft.com/office/drawing/2014/main" id="{B754DDE4-3894-CD27-742C-BE1B3DAEB56E}"/>
              </a:ext>
            </a:extLst>
          </p:cNvPr>
          <p:cNvSpPr>
            <a:spLocks noGrp="1"/>
          </p:cNvSpPr>
          <p:nvPr>
            <p:ph type="sldNum" sz="quarter" idx="12"/>
          </p:nvPr>
        </p:nvSpPr>
        <p:spPr/>
        <p:txBody>
          <a:bodyPr/>
          <a:lstStyle/>
          <a:p>
            <a:fld id="{4483298A-8B00-42C1-A994-B07C68FEF79D}" type="slidenum">
              <a:rPr lang="es-UY" smtClean="0"/>
              <a:t>‹Nº›</a:t>
            </a:fld>
            <a:endParaRPr lang="es-UY"/>
          </a:p>
        </p:txBody>
      </p:sp>
    </p:spTree>
    <p:extLst>
      <p:ext uri="{BB962C8B-B14F-4D97-AF65-F5344CB8AC3E}">
        <p14:creationId xmlns:p14="http://schemas.microsoft.com/office/powerpoint/2010/main" val="575231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B720101-5780-CF4A-2F5A-D1A3D41424EB}"/>
              </a:ext>
            </a:extLst>
          </p:cNvPr>
          <p:cNvSpPr>
            <a:spLocks noGrp="1"/>
          </p:cNvSpPr>
          <p:nvPr>
            <p:ph type="dt" sz="half" idx="10"/>
          </p:nvPr>
        </p:nvSpPr>
        <p:spPr/>
        <p:txBody>
          <a:bodyPr/>
          <a:lstStyle/>
          <a:p>
            <a:fld id="{DE68A3F7-2FEE-413F-B8FB-62E36AA9265F}" type="datetimeFigureOut">
              <a:rPr lang="es-UY" smtClean="0"/>
              <a:t>16/6/2023</a:t>
            </a:fld>
            <a:endParaRPr lang="es-UY"/>
          </a:p>
        </p:txBody>
      </p:sp>
      <p:sp>
        <p:nvSpPr>
          <p:cNvPr id="3" name="Marcador de pie de página 2">
            <a:extLst>
              <a:ext uri="{FF2B5EF4-FFF2-40B4-BE49-F238E27FC236}">
                <a16:creationId xmlns:a16="http://schemas.microsoft.com/office/drawing/2014/main" id="{76B33AFE-3BCD-321F-4A27-AF15955AF8AC}"/>
              </a:ext>
            </a:extLst>
          </p:cNvPr>
          <p:cNvSpPr>
            <a:spLocks noGrp="1"/>
          </p:cNvSpPr>
          <p:nvPr>
            <p:ph type="ftr" sz="quarter" idx="11"/>
          </p:nvPr>
        </p:nvSpPr>
        <p:spPr/>
        <p:txBody>
          <a:bodyPr/>
          <a:lstStyle/>
          <a:p>
            <a:endParaRPr lang="es-UY"/>
          </a:p>
        </p:txBody>
      </p:sp>
      <p:sp>
        <p:nvSpPr>
          <p:cNvPr id="4" name="Marcador de número de diapositiva 3">
            <a:extLst>
              <a:ext uri="{FF2B5EF4-FFF2-40B4-BE49-F238E27FC236}">
                <a16:creationId xmlns:a16="http://schemas.microsoft.com/office/drawing/2014/main" id="{F51C8488-A240-0789-8A15-5AABA8E49177}"/>
              </a:ext>
            </a:extLst>
          </p:cNvPr>
          <p:cNvSpPr>
            <a:spLocks noGrp="1"/>
          </p:cNvSpPr>
          <p:nvPr>
            <p:ph type="sldNum" sz="quarter" idx="12"/>
          </p:nvPr>
        </p:nvSpPr>
        <p:spPr/>
        <p:txBody>
          <a:bodyPr/>
          <a:lstStyle/>
          <a:p>
            <a:fld id="{4483298A-8B00-42C1-A994-B07C68FEF79D}" type="slidenum">
              <a:rPr lang="es-UY" smtClean="0"/>
              <a:t>‹Nº›</a:t>
            </a:fld>
            <a:endParaRPr lang="es-UY"/>
          </a:p>
        </p:txBody>
      </p:sp>
    </p:spTree>
    <p:extLst>
      <p:ext uri="{BB962C8B-B14F-4D97-AF65-F5344CB8AC3E}">
        <p14:creationId xmlns:p14="http://schemas.microsoft.com/office/powerpoint/2010/main" val="558198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B825C8-9680-5CB8-5A5E-942C69EABB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UY"/>
          </a:p>
        </p:txBody>
      </p:sp>
      <p:sp>
        <p:nvSpPr>
          <p:cNvPr id="3" name="Marcador de contenido 2">
            <a:extLst>
              <a:ext uri="{FF2B5EF4-FFF2-40B4-BE49-F238E27FC236}">
                <a16:creationId xmlns:a16="http://schemas.microsoft.com/office/drawing/2014/main" id="{DEED5AA6-CD09-7834-5F76-66CCDBC45A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texto 3">
            <a:extLst>
              <a:ext uri="{FF2B5EF4-FFF2-40B4-BE49-F238E27FC236}">
                <a16:creationId xmlns:a16="http://schemas.microsoft.com/office/drawing/2014/main" id="{4100B5D7-01DA-49CA-BB27-572E033D77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581D248-BF8C-9C82-215E-DF9F6804522F}"/>
              </a:ext>
            </a:extLst>
          </p:cNvPr>
          <p:cNvSpPr>
            <a:spLocks noGrp="1"/>
          </p:cNvSpPr>
          <p:nvPr>
            <p:ph type="dt" sz="half" idx="10"/>
          </p:nvPr>
        </p:nvSpPr>
        <p:spPr/>
        <p:txBody>
          <a:bodyPr/>
          <a:lstStyle/>
          <a:p>
            <a:fld id="{DE68A3F7-2FEE-413F-B8FB-62E36AA9265F}" type="datetimeFigureOut">
              <a:rPr lang="es-UY" smtClean="0"/>
              <a:t>16/6/2023</a:t>
            </a:fld>
            <a:endParaRPr lang="es-UY"/>
          </a:p>
        </p:txBody>
      </p:sp>
      <p:sp>
        <p:nvSpPr>
          <p:cNvPr id="6" name="Marcador de pie de página 5">
            <a:extLst>
              <a:ext uri="{FF2B5EF4-FFF2-40B4-BE49-F238E27FC236}">
                <a16:creationId xmlns:a16="http://schemas.microsoft.com/office/drawing/2014/main" id="{CA38999A-2243-FCB9-C224-81F44B988093}"/>
              </a:ext>
            </a:extLst>
          </p:cNvPr>
          <p:cNvSpPr>
            <a:spLocks noGrp="1"/>
          </p:cNvSpPr>
          <p:nvPr>
            <p:ph type="ftr" sz="quarter" idx="11"/>
          </p:nvPr>
        </p:nvSpPr>
        <p:spPr/>
        <p:txBody>
          <a:bodyPr/>
          <a:lstStyle/>
          <a:p>
            <a:endParaRPr lang="es-UY"/>
          </a:p>
        </p:txBody>
      </p:sp>
      <p:sp>
        <p:nvSpPr>
          <p:cNvPr id="7" name="Marcador de número de diapositiva 6">
            <a:extLst>
              <a:ext uri="{FF2B5EF4-FFF2-40B4-BE49-F238E27FC236}">
                <a16:creationId xmlns:a16="http://schemas.microsoft.com/office/drawing/2014/main" id="{B993DDB3-0452-D675-ABBC-6FE32FF04C23}"/>
              </a:ext>
            </a:extLst>
          </p:cNvPr>
          <p:cNvSpPr>
            <a:spLocks noGrp="1"/>
          </p:cNvSpPr>
          <p:nvPr>
            <p:ph type="sldNum" sz="quarter" idx="12"/>
          </p:nvPr>
        </p:nvSpPr>
        <p:spPr/>
        <p:txBody>
          <a:bodyPr/>
          <a:lstStyle/>
          <a:p>
            <a:fld id="{4483298A-8B00-42C1-A994-B07C68FEF79D}" type="slidenum">
              <a:rPr lang="es-UY" smtClean="0"/>
              <a:t>‹Nº›</a:t>
            </a:fld>
            <a:endParaRPr lang="es-UY"/>
          </a:p>
        </p:txBody>
      </p:sp>
    </p:spTree>
    <p:extLst>
      <p:ext uri="{BB962C8B-B14F-4D97-AF65-F5344CB8AC3E}">
        <p14:creationId xmlns:p14="http://schemas.microsoft.com/office/powerpoint/2010/main" val="2691524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8507D8-77CC-A439-6533-F06CA9FEC4A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UY"/>
          </a:p>
        </p:txBody>
      </p:sp>
      <p:sp>
        <p:nvSpPr>
          <p:cNvPr id="3" name="Marcador de posición de imagen 2">
            <a:extLst>
              <a:ext uri="{FF2B5EF4-FFF2-40B4-BE49-F238E27FC236}">
                <a16:creationId xmlns:a16="http://schemas.microsoft.com/office/drawing/2014/main" id="{9BD4AA60-579B-C23C-6448-191173473E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UY"/>
          </a:p>
        </p:txBody>
      </p:sp>
      <p:sp>
        <p:nvSpPr>
          <p:cNvPr id="4" name="Marcador de texto 3">
            <a:extLst>
              <a:ext uri="{FF2B5EF4-FFF2-40B4-BE49-F238E27FC236}">
                <a16:creationId xmlns:a16="http://schemas.microsoft.com/office/drawing/2014/main" id="{63FAF9CF-341C-CBB3-66FF-CD4CE3CB01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AEC2ECF-B445-2052-8432-1269E501E32A}"/>
              </a:ext>
            </a:extLst>
          </p:cNvPr>
          <p:cNvSpPr>
            <a:spLocks noGrp="1"/>
          </p:cNvSpPr>
          <p:nvPr>
            <p:ph type="dt" sz="half" idx="10"/>
          </p:nvPr>
        </p:nvSpPr>
        <p:spPr/>
        <p:txBody>
          <a:bodyPr/>
          <a:lstStyle/>
          <a:p>
            <a:fld id="{DE68A3F7-2FEE-413F-B8FB-62E36AA9265F}" type="datetimeFigureOut">
              <a:rPr lang="es-UY" smtClean="0"/>
              <a:t>16/6/2023</a:t>
            </a:fld>
            <a:endParaRPr lang="es-UY"/>
          </a:p>
        </p:txBody>
      </p:sp>
      <p:sp>
        <p:nvSpPr>
          <p:cNvPr id="6" name="Marcador de pie de página 5">
            <a:extLst>
              <a:ext uri="{FF2B5EF4-FFF2-40B4-BE49-F238E27FC236}">
                <a16:creationId xmlns:a16="http://schemas.microsoft.com/office/drawing/2014/main" id="{306B0BC7-5990-E750-9853-BC75B1214CF1}"/>
              </a:ext>
            </a:extLst>
          </p:cNvPr>
          <p:cNvSpPr>
            <a:spLocks noGrp="1"/>
          </p:cNvSpPr>
          <p:nvPr>
            <p:ph type="ftr" sz="quarter" idx="11"/>
          </p:nvPr>
        </p:nvSpPr>
        <p:spPr/>
        <p:txBody>
          <a:bodyPr/>
          <a:lstStyle/>
          <a:p>
            <a:endParaRPr lang="es-UY"/>
          </a:p>
        </p:txBody>
      </p:sp>
      <p:sp>
        <p:nvSpPr>
          <p:cNvPr id="7" name="Marcador de número de diapositiva 6">
            <a:extLst>
              <a:ext uri="{FF2B5EF4-FFF2-40B4-BE49-F238E27FC236}">
                <a16:creationId xmlns:a16="http://schemas.microsoft.com/office/drawing/2014/main" id="{2BF3CBC2-E922-AF95-E36B-3C9F20FAB561}"/>
              </a:ext>
            </a:extLst>
          </p:cNvPr>
          <p:cNvSpPr>
            <a:spLocks noGrp="1"/>
          </p:cNvSpPr>
          <p:nvPr>
            <p:ph type="sldNum" sz="quarter" idx="12"/>
          </p:nvPr>
        </p:nvSpPr>
        <p:spPr/>
        <p:txBody>
          <a:bodyPr/>
          <a:lstStyle/>
          <a:p>
            <a:fld id="{4483298A-8B00-42C1-A994-B07C68FEF79D}" type="slidenum">
              <a:rPr lang="es-UY" smtClean="0"/>
              <a:t>‹Nº›</a:t>
            </a:fld>
            <a:endParaRPr lang="es-UY"/>
          </a:p>
        </p:txBody>
      </p:sp>
    </p:spTree>
    <p:extLst>
      <p:ext uri="{BB962C8B-B14F-4D97-AF65-F5344CB8AC3E}">
        <p14:creationId xmlns:p14="http://schemas.microsoft.com/office/powerpoint/2010/main" val="3430879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0F341A-EA51-C94A-BE89-AAB722B12126}"/>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texto vertical 2">
            <a:extLst>
              <a:ext uri="{FF2B5EF4-FFF2-40B4-BE49-F238E27FC236}">
                <a16:creationId xmlns:a16="http://schemas.microsoft.com/office/drawing/2014/main" id="{01EFE2D3-F13E-D3A6-369D-160F0EB4756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AFD6F68F-9909-A61F-6EC0-FF3B956E6633}"/>
              </a:ext>
            </a:extLst>
          </p:cNvPr>
          <p:cNvSpPr>
            <a:spLocks noGrp="1"/>
          </p:cNvSpPr>
          <p:nvPr>
            <p:ph type="dt" sz="half" idx="10"/>
          </p:nvPr>
        </p:nvSpPr>
        <p:spPr/>
        <p:txBody>
          <a:bodyPr/>
          <a:lstStyle/>
          <a:p>
            <a:fld id="{DE68A3F7-2FEE-413F-B8FB-62E36AA9265F}" type="datetimeFigureOut">
              <a:rPr lang="es-UY" smtClean="0"/>
              <a:t>16/6/2023</a:t>
            </a:fld>
            <a:endParaRPr lang="es-UY"/>
          </a:p>
        </p:txBody>
      </p:sp>
      <p:sp>
        <p:nvSpPr>
          <p:cNvPr id="5" name="Marcador de pie de página 4">
            <a:extLst>
              <a:ext uri="{FF2B5EF4-FFF2-40B4-BE49-F238E27FC236}">
                <a16:creationId xmlns:a16="http://schemas.microsoft.com/office/drawing/2014/main" id="{BB138455-6D66-DCA4-8A3D-A81F7D4FD024}"/>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804B6110-7070-9E8B-92C2-2C3F01F93C1A}"/>
              </a:ext>
            </a:extLst>
          </p:cNvPr>
          <p:cNvSpPr>
            <a:spLocks noGrp="1"/>
          </p:cNvSpPr>
          <p:nvPr>
            <p:ph type="sldNum" sz="quarter" idx="12"/>
          </p:nvPr>
        </p:nvSpPr>
        <p:spPr/>
        <p:txBody>
          <a:bodyPr/>
          <a:lstStyle/>
          <a:p>
            <a:fld id="{4483298A-8B00-42C1-A994-B07C68FEF79D}" type="slidenum">
              <a:rPr lang="es-UY" smtClean="0"/>
              <a:t>‹Nº›</a:t>
            </a:fld>
            <a:endParaRPr lang="es-UY"/>
          </a:p>
        </p:txBody>
      </p:sp>
    </p:spTree>
    <p:extLst>
      <p:ext uri="{BB962C8B-B14F-4D97-AF65-F5344CB8AC3E}">
        <p14:creationId xmlns:p14="http://schemas.microsoft.com/office/powerpoint/2010/main" val="3230775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6658972-A5F8-5EA7-A19C-9259D1513AD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UY"/>
          </a:p>
        </p:txBody>
      </p:sp>
      <p:sp>
        <p:nvSpPr>
          <p:cNvPr id="3" name="Marcador de texto vertical 2">
            <a:extLst>
              <a:ext uri="{FF2B5EF4-FFF2-40B4-BE49-F238E27FC236}">
                <a16:creationId xmlns:a16="http://schemas.microsoft.com/office/drawing/2014/main" id="{66F62FA1-3610-72C1-696A-519829620DA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6E76653B-CD9A-8F9D-F962-92FFD8404B7F}"/>
              </a:ext>
            </a:extLst>
          </p:cNvPr>
          <p:cNvSpPr>
            <a:spLocks noGrp="1"/>
          </p:cNvSpPr>
          <p:nvPr>
            <p:ph type="dt" sz="half" idx="10"/>
          </p:nvPr>
        </p:nvSpPr>
        <p:spPr/>
        <p:txBody>
          <a:bodyPr/>
          <a:lstStyle/>
          <a:p>
            <a:fld id="{DE68A3F7-2FEE-413F-B8FB-62E36AA9265F}" type="datetimeFigureOut">
              <a:rPr lang="es-UY" smtClean="0"/>
              <a:t>16/6/2023</a:t>
            </a:fld>
            <a:endParaRPr lang="es-UY"/>
          </a:p>
        </p:txBody>
      </p:sp>
      <p:sp>
        <p:nvSpPr>
          <p:cNvPr id="5" name="Marcador de pie de página 4">
            <a:extLst>
              <a:ext uri="{FF2B5EF4-FFF2-40B4-BE49-F238E27FC236}">
                <a16:creationId xmlns:a16="http://schemas.microsoft.com/office/drawing/2014/main" id="{CE4AB7F0-B021-9814-D6D8-C1293927E28D}"/>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4C447753-6576-D739-CF50-23AFCAE533C2}"/>
              </a:ext>
            </a:extLst>
          </p:cNvPr>
          <p:cNvSpPr>
            <a:spLocks noGrp="1"/>
          </p:cNvSpPr>
          <p:nvPr>
            <p:ph type="sldNum" sz="quarter" idx="12"/>
          </p:nvPr>
        </p:nvSpPr>
        <p:spPr/>
        <p:txBody>
          <a:bodyPr/>
          <a:lstStyle/>
          <a:p>
            <a:fld id="{4483298A-8B00-42C1-A994-B07C68FEF79D}" type="slidenum">
              <a:rPr lang="es-UY" smtClean="0"/>
              <a:t>‹Nº›</a:t>
            </a:fld>
            <a:endParaRPr lang="es-UY"/>
          </a:p>
        </p:txBody>
      </p:sp>
    </p:spTree>
    <p:extLst>
      <p:ext uri="{BB962C8B-B14F-4D97-AF65-F5344CB8AC3E}">
        <p14:creationId xmlns:p14="http://schemas.microsoft.com/office/powerpoint/2010/main" val="2200514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506E108-0E08-CF2F-7158-4533D4104C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UY"/>
          </a:p>
        </p:txBody>
      </p:sp>
      <p:sp>
        <p:nvSpPr>
          <p:cNvPr id="3" name="Marcador de texto 2">
            <a:extLst>
              <a:ext uri="{FF2B5EF4-FFF2-40B4-BE49-F238E27FC236}">
                <a16:creationId xmlns:a16="http://schemas.microsoft.com/office/drawing/2014/main" id="{C230CF49-20A8-8BEF-5E41-703124DCF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25E40A29-198F-CCB6-2ADD-59D32ECD7E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68A3F7-2FEE-413F-B8FB-62E36AA9265F}" type="datetimeFigureOut">
              <a:rPr lang="es-UY" smtClean="0"/>
              <a:t>16/6/2023</a:t>
            </a:fld>
            <a:endParaRPr lang="es-UY"/>
          </a:p>
        </p:txBody>
      </p:sp>
      <p:sp>
        <p:nvSpPr>
          <p:cNvPr id="5" name="Marcador de pie de página 4">
            <a:extLst>
              <a:ext uri="{FF2B5EF4-FFF2-40B4-BE49-F238E27FC236}">
                <a16:creationId xmlns:a16="http://schemas.microsoft.com/office/drawing/2014/main" id="{2163E619-2FBE-A8FD-1B60-EE17463D13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UY"/>
          </a:p>
        </p:txBody>
      </p:sp>
      <p:sp>
        <p:nvSpPr>
          <p:cNvPr id="6" name="Marcador de número de diapositiva 5">
            <a:extLst>
              <a:ext uri="{FF2B5EF4-FFF2-40B4-BE49-F238E27FC236}">
                <a16:creationId xmlns:a16="http://schemas.microsoft.com/office/drawing/2014/main" id="{E843961A-21E0-6574-A558-AC196BEC31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83298A-8B00-42C1-A994-B07C68FEF79D}" type="slidenum">
              <a:rPr lang="es-UY" smtClean="0"/>
              <a:t>‹Nº›</a:t>
            </a:fld>
            <a:endParaRPr lang="es-UY"/>
          </a:p>
        </p:txBody>
      </p:sp>
    </p:spTree>
    <p:extLst>
      <p:ext uri="{BB962C8B-B14F-4D97-AF65-F5344CB8AC3E}">
        <p14:creationId xmlns:p14="http://schemas.microsoft.com/office/powerpoint/2010/main" val="1576045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sicma21.com/que-es-un-hmi-y-como-funciona/" TargetMode="External"/><Relationship Id="rId2" Type="http://schemas.openxmlformats.org/officeDocument/2006/relationships/hyperlink" Target="https://www.sicma21.com/que-son-los-sensores-industriales/"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192CBF-8151-8F5C-AB42-F884066F700B}"/>
              </a:ext>
            </a:extLst>
          </p:cNvPr>
          <p:cNvSpPr>
            <a:spLocks noGrp="1"/>
          </p:cNvSpPr>
          <p:nvPr>
            <p:ph type="ctrTitle"/>
          </p:nvPr>
        </p:nvSpPr>
        <p:spPr>
          <a:xfrm>
            <a:off x="2245453" y="382763"/>
            <a:ext cx="6957270" cy="916162"/>
          </a:xfrm>
        </p:spPr>
        <p:txBody>
          <a:bodyPr/>
          <a:lstStyle/>
          <a:p>
            <a:r>
              <a:rPr lang="es-ES" dirty="0"/>
              <a:t>SCADA</a:t>
            </a:r>
            <a:endParaRPr lang="es-UY" dirty="0"/>
          </a:p>
        </p:txBody>
      </p:sp>
      <p:sp>
        <p:nvSpPr>
          <p:cNvPr id="3" name="Subtítulo 2">
            <a:extLst>
              <a:ext uri="{FF2B5EF4-FFF2-40B4-BE49-F238E27FC236}">
                <a16:creationId xmlns:a16="http://schemas.microsoft.com/office/drawing/2014/main" id="{CC790E2D-91ED-45F2-1B4E-F851BCD02B00}"/>
              </a:ext>
            </a:extLst>
          </p:cNvPr>
          <p:cNvSpPr>
            <a:spLocks noGrp="1"/>
          </p:cNvSpPr>
          <p:nvPr>
            <p:ph type="subTitle" idx="1"/>
          </p:nvPr>
        </p:nvSpPr>
        <p:spPr>
          <a:xfrm>
            <a:off x="710268" y="1613846"/>
            <a:ext cx="11143376" cy="4174557"/>
          </a:xfrm>
        </p:spPr>
        <p:txBody>
          <a:bodyPr>
            <a:normAutofit/>
          </a:bodyPr>
          <a:lstStyle/>
          <a:p>
            <a:r>
              <a:rPr lang="es-ES" b="0" i="0" dirty="0">
                <a:solidFill>
                  <a:srgbClr val="333333"/>
                </a:solidFill>
                <a:effectLst/>
                <a:latin typeface="Arial" panose="020B0604020202020204" pitchFamily="34" charset="0"/>
              </a:rPr>
              <a:t>Control Variables</a:t>
            </a:r>
          </a:p>
          <a:p>
            <a:endParaRPr lang="es-ES" dirty="0">
              <a:solidFill>
                <a:srgbClr val="333333"/>
              </a:solidFill>
              <a:latin typeface="Arial" panose="020B0604020202020204" pitchFamily="34" charset="0"/>
            </a:endParaRPr>
          </a:p>
          <a:p>
            <a:endParaRPr lang="es-UY" dirty="0"/>
          </a:p>
        </p:txBody>
      </p:sp>
      <p:sp>
        <p:nvSpPr>
          <p:cNvPr id="4" name="CuadroTexto 3">
            <a:extLst>
              <a:ext uri="{FF2B5EF4-FFF2-40B4-BE49-F238E27FC236}">
                <a16:creationId xmlns:a16="http://schemas.microsoft.com/office/drawing/2014/main" id="{1E560A63-BED0-CEA3-83D6-181F34271CAA}"/>
              </a:ext>
            </a:extLst>
          </p:cNvPr>
          <p:cNvSpPr txBox="1"/>
          <p:nvPr/>
        </p:nvSpPr>
        <p:spPr>
          <a:xfrm>
            <a:off x="1018913" y="2201109"/>
            <a:ext cx="10526086" cy="2076466"/>
          </a:xfrm>
          <a:prstGeom prst="rect">
            <a:avLst/>
          </a:prstGeom>
          <a:noFill/>
        </p:spPr>
        <p:txBody>
          <a:bodyPr wrap="square">
            <a:spAutoFit/>
          </a:bodyPr>
          <a:lstStyle/>
          <a:p>
            <a:pPr algn="l"/>
            <a:r>
              <a:rPr lang="es-ES" b="1" i="0" dirty="0">
                <a:solidFill>
                  <a:srgbClr val="010101"/>
                </a:solidFill>
                <a:effectLst/>
                <a:latin typeface="Open Sans" panose="020B0606030504020204" pitchFamily="34" charset="0"/>
              </a:rPr>
              <a:t>¿Cómo funcionan los controladores que tienen control PID?</a:t>
            </a:r>
          </a:p>
          <a:p>
            <a:pPr algn="l">
              <a:lnSpc>
                <a:spcPct val="90000"/>
              </a:lnSpc>
              <a:spcBef>
                <a:spcPts val="1000"/>
              </a:spcBef>
              <a:buFont typeface="Arial" panose="020B0604020202020204" pitchFamily="34" charset="0"/>
            </a:pPr>
            <a:r>
              <a:rPr lang="es-ES" sz="1900" dirty="0">
                <a:solidFill>
                  <a:srgbClr val="333333"/>
                </a:solidFill>
                <a:latin typeface="Abadi" panose="020B0604020104020204" pitchFamily="34" charset="0"/>
              </a:rPr>
              <a:t>El control proporcional se utiliza para minimizar la característica de oscilación del control de encendido / apagado. El control PID va un paso más allá para reducir errores y proporcionar precisión y estabilidad en un proceso. Lo hace utilizando acciones integrales y derivadas. De esta forma, elimina errores de desviación de control y gestiona movimientos rápidos de proceso. Los tres términos PID deben ajustarse de acuerdo con los requisitos de la aplicación para lograr el mejor control</a:t>
            </a:r>
          </a:p>
        </p:txBody>
      </p:sp>
    </p:spTree>
    <p:extLst>
      <p:ext uri="{BB962C8B-B14F-4D97-AF65-F5344CB8AC3E}">
        <p14:creationId xmlns:p14="http://schemas.microsoft.com/office/powerpoint/2010/main" val="3186403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69216FA-293F-4DFA-AF49-122081674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7814528" cy="6858000"/>
          </a:xfrm>
          <a:custGeom>
            <a:avLst/>
            <a:gdLst>
              <a:gd name="connsiteX0" fmla="*/ 7814528 w 7814528"/>
              <a:gd name="connsiteY0" fmla="*/ 0 h 6858000"/>
              <a:gd name="connsiteX1" fmla="*/ 4918634 w 7814528"/>
              <a:gd name="connsiteY1" fmla="*/ 0 h 6858000"/>
              <a:gd name="connsiteX2" fmla="*/ 3846377 w 7814528"/>
              <a:gd name="connsiteY2" fmla="*/ 0 h 6858000"/>
              <a:gd name="connsiteX3" fmla="*/ 1560224 w 7814528"/>
              <a:gd name="connsiteY3" fmla="*/ 0 h 6858000"/>
              <a:gd name="connsiteX4" fmla="*/ 1545811 w 7814528"/>
              <a:gd name="connsiteY4" fmla="*/ 52964 h 6858000"/>
              <a:gd name="connsiteX5" fmla="*/ 1507504 w 7814528"/>
              <a:gd name="connsiteY5" fmla="*/ 89121 h 6858000"/>
              <a:gd name="connsiteX6" fmla="*/ 1509331 w 7814528"/>
              <a:gd name="connsiteY6" fmla="*/ 143623 h 6858000"/>
              <a:gd name="connsiteX7" fmla="*/ 1476497 w 7814528"/>
              <a:gd name="connsiteY7" fmla="*/ 182099 h 6858000"/>
              <a:gd name="connsiteX8" fmla="*/ 1448939 w 7814528"/>
              <a:gd name="connsiteY8" fmla="*/ 236597 h 6858000"/>
              <a:gd name="connsiteX9" fmla="*/ 1420047 w 7814528"/>
              <a:gd name="connsiteY9" fmla="*/ 334926 h 6858000"/>
              <a:gd name="connsiteX10" fmla="*/ 1379508 w 7814528"/>
              <a:gd name="connsiteY10" fmla="*/ 455615 h 6858000"/>
              <a:gd name="connsiteX11" fmla="*/ 1387994 w 7814528"/>
              <a:gd name="connsiteY11" fmla="*/ 515581 h 6858000"/>
              <a:gd name="connsiteX12" fmla="*/ 1369494 w 7814528"/>
              <a:gd name="connsiteY12" fmla="*/ 600848 h 6858000"/>
              <a:gd name="connsiteX13" fmla="*/ 1385058 w 7814528"/>
              <a:gd name="connsiteY13" fmla="*/ 712462 h 6858000"/>
              <a:gd name="connsiteX14" fmla="*/ 1312535 w 7814528"/>
              <a:gd name="connsiteY14" fmla="*/ 779617 h 6858000"/>
              <a:gd name="connsiteX15" fmla="*/ 1327355 w 7814528"/>
              <a:gd name="connsiteY15" fmla="*/ 890133 h 6858000"/>
              <a:gd name="connsiteX16" fmla="*/ 1366472 w 7814528"/>
              <a:gd name="connsiteY16" fmla="*/ 950605 h 6858000"/>
              <a:gd name="connsiteX17" fmla="*/ 1386886 w 7814528"/>
              <a:gd name="connsiteY17" fmla="*/ 1051638 h 6858000"/>
              <a:gd name="connsiteX18" fmla="*/ 1370890 w 7814528"/>
              <a:gd name="connsiteY18" fmla="*/ 1102487 h 6858000"/>
              <a:gd name="connsiteX19" fmla="*/ 1341022 w 7814528"/>
              <a:gd name="connsiteY19" fmla="*/ 1164961 h 6858000"/>
              <a:gd name="connsiteX20" fmla="*/ 1342836 w 7814528"/>
              <a:gd name="connsiteY20" fmla="*/ 1249089 h 6858000"/>
              <a:gd name="connsiteX21" fmla="*/ 1306738 w 7814528"/>
              <a:gd name="connsiteY21" fmla="*/ 1345177 h 6858000"/>
              <a:gd name="connsiteX22" fmla="*/ 1300572 w 7814528"/>
              <a:gd name="connsiteY22" fmla="*/ 1349556 h 6858000"/>
              <a:gd name="connsiteX23" fmla="*/ 1299545 w 7814528"/>
              <a:gd name="connsiteY23" fmla="*/ 1357170 h 6858000"/>
              <a:gd name="connsiteX24" fmla="*/ 1303870 w 7814528"/>
              <a:gd name="connsiteY24" fmla="*/ 1361656 h 6858000"/>
              <a:gd name="connsiteX25" fmla="*/ 1291699 w 7814528"/>
              <a:gd name="connsiteY25" fmla="*/ 1421105 h 6858000"/>
              <a:gd name="connsiteX26" fmla="*/ 1268505 w 7814528"/>
              <a:gd name="connsiteY26" fmla="*/ 1489998 h 6858000"/>
              <a:gd name="connsiteX27" fmla="*/ 1273852 w 7814528"/>
              <a:gd name="connsiteY27" fmla="*/ 1558391 h 6858000"/>
              <a:gd name="connsiteX28" fmla="*/ 1269886 w 7814528"/>
              <a:gd name="connsiteY28" fmla="*/ 1634781 h 6858000"/>
              <a:gd name="connsiteX29" fmla="*/ 1267725 w 7814528"/>
              <a:gd name="connsiteY29" fmla="*/ 1680343 h 6858000"/>
              <a:gd name="connsiteX30" fmla="*/ 1245845 w 7814528"/>
              <a:gd name="connsiteY30" fmla="*/ 1810891 h 6858000"/>
              <a:gd name="connsiteX31" fmla="*/ 1197494 w 7814528"/>
              <a:gd name="connsiteY31" fmla="*/ 1985855 h 6858000"/>
              <a:gd name="connsiteX32" fmla="*/ 1180450 w 7814528"/>
              <a:gd name="connsiteY32" fmla="*/ 2025741 h 6858000"/>
              <a:gd name="connsiteX33" fmla="*/ 1180389 w 7814528"/>
              <a:gd name="connsiteY33" fmla="*/ 2031780 h 6858000"/>
              <a:gd name="connsiteX34" fmla="*/ 1173755 w 7814528"/>
              <a:gd name="connsiteY34" fmla="*/ 2064932 h 6858000"/>
              <a:gd name="connsiteX35" fmla="*/ 1178518 w 7814528"/>
              <a:gd name="connsiteY35" fmla="*/ 2118139 h 6858000"/>
              <a:gd name="connsiteX36" fmla="*/ 1185141 w 7814528"/>
              <a:gd name="connsiteY36" fmla="*/ 2154737 h 6858000"/>
              <a:gd name="connsiteX37" fmla="*/ 1185020 w 7814528"/>
              <a:gd name="connsiteY37" fmla="*/ 2259305 h 6858000"/>
              <a:gd name="connsiteX38" fmla="*/ 1178049 w 7814528"/>
              <a:gd name="connsiteY38" fmla="*/ 2517573 h 6858000"/>
              <a:gd name="connsiteX39" fmla="*/ 1179496 w 7814528"/>
              <a:gd name="connsiteY39" fmla="*/ 2636046 h 6858000"/>
              <a:gd name="connsiteX40" fmla="*/ 1192574 w 7814528"/>
              <a:gd name="connsiteY40" fmla="*/ 2780324 h 6858000"/>
              <a:gd name="connsiteX41" fmla="*/ 1158036 w 7814528"/>
              <a:gd name="connsiteY41" fmla="*/ 3022588 h 6858000"/>
              <a:gd name="connsiteX42" fmla="*/ 1150044 w 7814528"/>
              <a:gd name="connsiteY42" fmla="*/ 3399727 h 6858000"/>
              <a:gd name="connsiteX43" fmla="*/ 1150150 w 7814528"/>
              <a:gd name="connsiteY43" fmla="*/ 3673177 h 6858000"/>
              <a:gd name="connsiteX44" fmla="*/ 1151174 w 7814528"/>
              <a:gd name="connsiteY44" fmla="*/ 3675779 h 6858000"/>
              <a:gd name="connsiteX45" fmla="*/ 1149664 w 7814528"/>
              <a:gd name="connsiteY45" fmla="*/ 3703595 h 6858000"/>
              <a:gd name="connsiteX46" fmla="*/ 1132881 w 7814528"/>
              <a:gd name="connsiteY46" fmla="*/ 3833633 h 6858000"/>
              <a:gd name="connsiteX47" fmla="*/ 1134815 w 7814528"/>
              <a:gd name="connsiteY47" fmla="*/ 3841018 h 6858000"/>
              <a:gd name="connsiteX48" fmla="*/ 1120250 w 7814528"/>
              <a:gd name="connsiteY48" fmla="*/ 3887430 h 6858000"/>
              <a:gd name="connsiteX49" fmla="*/ 1102131 w 7814528"/>
              <a:gd name="connsiteY49" fmla="*/ 4004432 h 6858000"/>
              <a:gd name="connsiteX50" fmla="*/ 1023613 w 7814528"/>
              <a:gd name="connsiteY50" fmla="*/ 4326337 h 6858000"/>
              <a:gd name="connsiteX51" fmla="*/ 978637 w 7814528"/>
              <a:gd name="connsiteY51" fmla="*/ 4400454 h 6858000"/>
              <a:gd name="connsiteX52" fmla="*/ 965082 w 7814528"/>
              <a:gd name="connsiteY52" fmla="*/ 4458968 h 6858000"/>
              <a:gd name="connsiteX53" fmla="*/ 920188 w 7814528"/>
              <a:gd name="connsiteY53" fmla="*/ 4639226 h 6858000"/>
              <a:gd name="connsiteX54" fmla="*/ 742368 w 7814528"/>
              <a:gd name="connsiteY54" fmla="*/ 4844222 h 6858000"/>
              <a:gd name="connsiteX55" fmla="*/ 607456 w 7814528"/>
              <a:gd name="connsiteY55" fmla="*/ 4966224 h 6858000"/>
              <a:gd name="connsiteX56" fmla="*/ 508178 w 7814528"/>
              <a:gd name="connsiteY56" fmla="*/ 5187685 h 6858000"/>
              <a:gd name="connsiteX57" fmla="*/ 534294 w 7814528"/>
              <a:gd name="connsiteY57" fmla="*/ 5284615 h 6858000"/>
              <a:gd name="connsiteX58" fmla="*/ 447707 w 7814528"/>
              <a:gd name="connsiteY58" fmla="*/ 5395474 h 6858000"/>
              <a:gd name="connsiteX59" fmla="*/ 387935 w 7814528"/>
              <a:gd name="connsiteY59" fmla="*/ 5513206 h 6858000"/>
              <a:gd name="connsiteX60" fmla="*/ 292998 w 7814528"/>
              <a:gd name="connsiteY60" fmla="*/ 5606846 h 6858000"/>
              <a:gd name="connsiteX61" fmla="*/ 312720 w 7814528"/>
              <a:gd name="connsiteY61" fmla="*/ 5718432 h 6858000"/>
              <a:gd name="connsiteX62" fmla="*/ 303403 w 7814528"/>
              <a:gd name="connsiteY62" fmla="*/ 5763866 h 6858000"/>
              <a:gd name="connsiteX63" fmla="*/ 274115 w 7814528"/>
              <a:gd name="connsiteY63" fmla="*/ 5897456 h 6858000"/>
              <a:gd name="connsiteX64" fmla="*/ 267877 w 7814528"/>
              <a:gd name="connsiteY64" fmla="*/ 5939124 h 6858000"/>
              <a:gd name="connsiteX65" fmla="*/ 258663 w 7814528"/>
              <a:gd name="connsiteY65" fmla="*/ 6050242 h 6858000"/>
              <a:gd name="connsiteX66" fmla="*/ 283914 w 7814528"/>
              <a:gd name="connsiteY66" fmla="*/ 6117636 h 6858000"/>
              <a:gd name="connsiteX67" fmla="*/ 322438 w 7814528"/>
              <a:gd name="connsiteY67" fmla="*/ 6227890 h 6858000"/>
              <a:gd name="connsiteX68" fmla="*/ 311534 w 7814528"/>
              <a:gd name="connsiteY68" fmla="*/ 6270812 h 6858000"/>
              <a:gd name="connsiteX69" fmla="*/ 280671 w 7814528"/>
              <a:gd name="connsiteY69" fmla="*/ 6223342 h 6858000"/>
              <a:gd name="connsiteX70" fmla="*/ 280789 w 7814528"/>
              <a:gd name="connsiteY70" fmla="*/ 6292076 h 6858000"/>
              <a:gd name="connsiteX71" fmla="*/ 278411 w 7814528"/>
              <a:gd name="connsiteY71" fmla="*/ 6346762 h 6858000"/>
              <a:gd name="connsiteX72" fmla="*/ 196833 w 7814528"/>
              <a:gd name="connsiteY72" fmla="*/ 6404216 h 6858000"/>
              <a:gd name="connsiteX73" fmla="*/ 186183 w 7814528"/>
              <a:gd name="connsiteY73" fmla="*/ 6460270 h 6858000"/>
              <a:gd name="connsiteX74" fmla="*/ 134005 w 7814528"/>
              <a:gd name="connsiteY74" fmla="*/ 6493382 h 6858000"/>
              <a:gd name="connsiteX75" fmla="*/ 131368 w 7814528"/>
              <a:gd name="connsiteY75" fmla="*/ 6500603 h 6858000"/>
              <a:gd name="connsiteX76" fmla="*/ 134632 w 7814528"/>
              <a:gd name="connsiteY76" fmla="*/ 6505906 h 6858000"/>
              <a:gd name="connsiteX77" fmla="*/ 109997 w 7814528"/>
              <a:gd name="connsiteY77" fmla="*/ 6561395 h 6858000"/>
              <a:gd name="connsiteX78" fmla="*/ 97687 w 7814528"/>
              <a:gd name="connsiteY78" fmla="*/ 6623770 h 6858000"/>
              <a:gd name="connsiteX79" fmla="*/ 53082 w 7814528"/>
              <a:gd name="connsiteY79" fmla="*/ 6696748 h 6858000"/>
              <a:gd name="connsiteX80" fmla="*/ 42878 w 7814528"/>
              <a:gd name="connsiteY80" fmla="*/ 6765511 h 6858000"/>
              <a:gd name="connsiteX81" fmla="*/ 30999 w 7814528"/>
              <a:gd name="connsiteY81" fmla="*/ 6809563 h 6858000"/>
              <a:gd name="connsiteX82" fmla="*/ 154 w 7814528"/>
              <a:gd name="connsiteY82" fmla="*/ 6857440 h 6858000"/>
              <a:gd name="connsiteX83" fmla="*/ 0 w 7814528"/>
              <a:gd name="connsiteY83" fmla="*/ 6858000 h 6858000"/>
              <a:gd name="connsiteX84" fmla="*/ 3846377 w 7814528"/>
              <a:gd name="connsiteY84" fmla="*/ 6858000 h 6858000"/>
              <a:gd name="connsiteX85" fmla="*/ 4918634 w 7814528"/>
              <a:gd name="connsiteY85" fmla="*/ 6858000 h 6858000"/>
              <a:gd name="connsiteX86" fmla="*/ 7814528 w 7814528"/>
              <a:gd name="connsiteY8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7814528" h="6858000">
                <a:moveTo>
                  <a:pt x="7814528" y="0"/>
                </a:moveTo>
                <a:lnTo>
                  <a:pt x="4918634" y="0"/>
                </a:lnTo>
                <a:lnTo>
                  <a:pt x="3846377" y="0"/>
                </a:lnTo>
                <a:lnTo>
                  <a:pt x="1560224" y="0"/>
                </a:lnTo>
                <a:lnTo>
                  <a:pt x="1545811" y="52964"/>
                </a:lnTo>
                <a:cubicBezTo>
                  <a:pt x="1528410" y="78177"/>
                  <a:pt x="1517810" y="67775"/>
                  <a:pt x="1507504" y="89121"/>
                </a:cubicBezTo>
                <a:cubicBezTo>
                  <a:pt x="1508113" y="107288"/>
                  <a:pt x="1508722" y="125456"/>
                  <a:pt x="1509331" y="143623"/>
                </a:cubicBezTo>
                <a:cubicBezTo>
                  <a:pt x="1506516" y="157505"/>
                  <a:pt x="1450948" y="154163"/>
                  <a:pt x="1476497" y="182099"/>
                </a:cubicBezTo>
                <a:cubicBezTo>
                  <a:pt x="1477289" y="203409"/>
                  <a:pt x="1453597" y="215198"/>
                  <a:pt x="1448939" y="236597"/>
                </a:cubicBezTo>
                <a:cubicBezTo>
                  <a:pt x="1404813" y="323811"/>
                  <a:pt x="1432514" y="275061"/>
                  <a:pt x="1420047" y="334926"/>
                </a:cubicBezTo>
                <a:cubicBezTo>
                  <a:pt x="1410313" y="400073"/>
                  <a:pt x="1422800" y="355936"/>
                  <a:pt x="1379508" y="455615"/>
                </a:cubicBezTo>
                <a:cubicBezTo>
                  <a:pt x="1385931" y="489229"/>
                  <a:pt x="1380690" y="490382"/>
                  <a:pt x="1387994" y="515581"/>
                </a:cubicBezTo>
                <a:cubicBezTo>
                  <a:pt x="1405790" y="523813"/>
                  <a:pt x="1354208" y="591261"/>
                  <a:pt x="1369494" y="600848"/>
                </a:cubicBezTo>
                <a:cubicBezTo>
                  <a:pt x="1369503" y="646426"/>
                  <a:pt x="1385049" y="666884"/>
                  <a:pt x="1385058" y="712462"/>
                </a:cubicBezTo>
                <a:cubicBezTo>
                  <a:pt x="1371578" y="737413"/>
                  <a:pt x="1301411" y="773001"/>
                  <a:pt x="1312535" y="779617"/>
                </a:cubicBezTo>
                <a:cubicBezTo>
                  <a:pt x="1306880" y="822322"/>
                  <a:pt x="1322795" y="848662"/>
                  <a:pt x="1327355" y="890133"/>
                </a:cubicBezTo>
                <a:cubicBezTo>
                  <a:pt x="1310340" y="948105"/>
                  <a:pt x="1361739" y="906205"/>
                  <a:pt x="1366472" y="950605"/>
                </a:cubicBezTo>
                <a:lnTo>
                  <a:pt x="1386886" y="1051638"/>
                </a:lnTo>
                <a:lnTo>
                  <a:pt x="1370890" y="1102487"/>
                </a:lnTo>
                <a:lnTo>
                  <a:pt x="1341022" y="1164961"/>
                </a:lnTo>
                <a:cubicBezTo>
                  <a:pt x="1325635" y="1231008"/>
                  <a:pt x="1335585" y="1221954"/>
                  <a:pt x="1342836" y="1249089"/>
                </a:cubicBezTo>
                <a:cubicBezTo>
                  <a:pt x="1331059" y="1279763"/>
                  <a:pt x="1300805" y="1310433"/>
                  <a:pt x="1306738" y="1345177"/>
                </a:cubicBezTo>
                <a:cubicBezTo>
                  <a:pt x="1303557" y="1343687"/>
                  <a:pt x="1301735" y="1345624"/>
                  <a:pt x="1300572" y="1349556"/>
                </a:cubicBezTo>
                <a:lnTo>
                  <a:pt x="1299545" y="1357170"/>
                </a:lnTo>
                <a:lnTo>
                  <a:pt x="1303870" y="1361656"/>
                </a:lnTo>
                <a:cubicBezTo>
                  <a:pt x="1318344" y="1380369"/>
                  <a:pt x="1296755" y="1386887"/>
                  <a:pt x="1291699" y="1421105"/>
                </a:cubicBezTo>
                <a:cubicBezTo>
                  <a:pt x="1288206" y="1437353"/>
                  <a:pt x="1272286" y="1493313"/>
                  <a:pt x="1268505" y="1489998"/>
                </a:cubicBezTo>
                <a:lnTo>
                  <a:pt x="1273852" y="1558391"/>
                </a:lnTo>
                <a:cubicBezTo>
                  <a:pt x="1249752" y="1600697"/>
                  <a:pt x="1278105" y="1594593"/>
                  <a:pt x="1269886" y="1634781"/>
                </a:cubicBezTo>
                <a:cubicBezTo>
                  <a:pt x="1260574" y="1657385"/>
                  <a:pt x="1258711" y="1670409"/>
                  <a:pt x="1267725" y="1680343"/>
                </a:cubicBezTo>
                <a:cubicBezTo>
                  <a:pt x="1222526" y="1786031"/>
                  <a:pt x="1264454" y="1728006"/>
                  <a:pt x="1245845" y="1810891"/>
                </a:cubicBezTo>
                <a:cubicBezTo>
                  <a:pt x="1231459" y="1866045"/>
                  <a:pt x="1220375" y="1923519"/>
                  <a:pt x="1197494" y="1985855"/>
                </a:cubicBezTo>
                <a:lnTo>
                  <a:pt x="1180450" y="2025741"/>
                </a:lnTo>
                <a:lnTo>
                  <a:pt x="1180389" y="2031780"/>
                </a:lnTo>
                <a:cubicBezTo>
                  <a:pt x="1179373" y="2043912"/>
                  <a:pt x="1177313" y="2055306"/>
                  <a:pt x="1173755" y="2064932"/>
                </a:cubicBezTo>
                <a:cubicBezTo>
                  <a:pt x="1187987" y="2054984"/>
                  <a:pt x="1167308" y="2109329"/>
                  <a:pt x="1178518" y="2118139"/>
                </a:cubicBezTo>
                <a:cubicBezTo>
                  <a:pt x="1187958" y="2122956"/>
                  <a:pt x="1183883" y="2140566"/>
                  <a:pt x="1185141" y="2154737"/>
                </a:cubicBezTo>
                <a:cubicBezTo>
                  <a:pt x="1193612" y="2166165"/>
                  <a:pt x="1190732" y="2235860"/>
                  <a:pt x="1185020" y="2259305"/>
                </a:cubicBezTo>
                <a:lnTo>
                  <a:pt x="1178049" y="2517573"/>
                </a:lnTo>
                <a:cubicBezTo>
                  <a:pt x="1177128" y="2580363"/>
                  <a:pt x="1171628" y="2600315"/>
                  <a:pt x="1179496" y="2636046"/>
                </a:cubicBezTo>
                <a:cubicBezTo>
                  <a:pt x="1184616" y="2688494"/>
                  <a:pt x="1163332" y="2741828"/>
                  <a:pt x="1192574" y="2780324"/>
                </a:cubicBezTo>
                <a:cubicBezTo>
                  <a:pt x="1179558" y="2884035"/>
                  <a:pt x="1185698" y="2922794"/>
                  <a:pt x="1158036" y="3022588"/>
                </a:cubicBezTo>
                <a:cubicBezTo>
                  <a:pt x="1152947" y="3137700"/>
                  <a:pt x="1151991" y="3299532"/>
                  <a:pt x="1150044" y="3399727"/>
                </a:cubicBezTo>
                <a:cubicBezTo>
                  <a:pt x="1150079" y="3490877"/>
                  <a:pt x="1150115" y="3582027"/>
                  <a:pt x="1150150" y="3673177"/>
                </a:cubicBezTo>
                <a:lnTo>
                  <a:pt x="1151174" y="3675779"/>
                </a:lnTo>
                <a:cubicBezTo>
                  <a:pt x="1153016" y="3688315"/>
                  <a:pt x="1151974" y="3696849"/>
                  <a:pt x="1149664" y="3703595"/>
                </a:cubicBezTo>
                <a:lnTo>
                  <a:pt x="1132881" y="3833633"/>
                </a:lnTo>
                <a:lnTo>
                  <a:pt x="1134815" y="3841018"/>
                </a:lnTo>
                <a:lnTo>
                  <a:pt x="1120250" y="3887430"/>
                </a:lnTo>
                <a:cubicBezTo>
                  <a:pt x="1105791" y="3928762"/>
                  <a:pt x="1111561" y="3966554"/>
                  <a:pt x="1102131" y="4004432"/>
                </a:cubicBezTo>
                <a:cubicBezTo>
                  <a:pt x="1064064" y="4136055"/>
                  <a:pt x="1040701" y="4260393"/>
                  <a:pt x="1023613" y="4326337"/>
                </a:cubicBezTo>
                <a:cubicBezTo>
                  <a:pt x="1011608" y="4366877"/>
                  <a:pt x="986978" y="4380936"/>
                  <a:pt x="978637" y="4400454"/>
                </a:cubicBezTo>
                <a:cubicBezTo>
                  <a:pt x="973638" y="4417006"/>
                  <a:pt x="948720" y="4442947"/>
                  <a:pt x="965082" y="4458968"/>
                </a:cubicBezTo>
                <a:cubicBezTo>
                  <a:pt x="925918" y="4546524"/>
                  <a:pt x="944438" y="4565414"/>
                  <a:pt x="920188" y="4639226"/>
                </a:cubicBezTo>
                <a:lnTo>
                  <a:pt x="742368" y="4844222"/>
                </a:lnTo>
                <a:lnTo>
                  <a:pt x="607456" y="4966224"/>
                </a:lnTo>
                <a:cubicBezTo>
                  <a:pt x="552467" y="5030691"/>
                  <a:pt x="542133" y="5141843"/>
                  <a:pt x="508178" y="5187685"/>
                </a:cubicBezTo>
                <a:lnTo>
                  <a:pt x="534294" y="5284615"/>
                </a:lnTo>
                <a:lnTo>
                  <a:pt x="447707" y="5395474"/>
                </a:lnTo>
                <a:cubicBezTo>
                  <a:pt x="437363" y="5431641"/>
                  <a:pt x="402113" y="5463532"/>
                  <a:pt x="387935" y="5513206"/>
                </a:cubicBezTo>
                <a:cubicBezTo>
                  <a:pt x="364458" y="5574781"/>
                  <a:pt x="356661" y="5518667"/>
                  <a:pt x="292998" y="5606846"/>
                </a:cubicBezTo>
                <a:cubicBezTo>
                  <a:pt x="292067" y="5641050"/>
                  <a:pt x="310984" y="5692261"/>
                  <a:pt x="312720" y="5718432"/>
                </a:cubicBezTo>
                <a:cubicBezTo>
                  <a:pt x="328340" y="5730258"/>
                  <a:pt x="290524" y="5751252"/>
                  <a:pt x="303403" y="5763866"/>
                </a:cubicBezTo>
                <a:lnTo>
                  <a:pt x="274115" y="5897456"/>
                </a:lnTo>
                <a:cubicBezTo>
                  <a:pt x="255595" y="5918965"/>
                  <a:pt x="258427" y="5930296"/>
                  <a:pt x="267877" y="5939124"/>
                </a:cubicBezTo>
                <a:cubicBezTo>
                  <a:pt x="253196" y="5979642"/>
                  <a:pt x="263098" y="6008758"/>
                  <a:pt x="258663" y="6050242"/>
                </a:cubicBezTo>
                <a:cubicBezTo>
                  <a:pt x="229611" y="6103262"/>
                  <a:pt x="288809" y="6073252"/>
                  <a:pt x="283914" y="6117636"/>
                </a:cubicBezTo>
                <a:lnTo>
                  <a:pt x="322438" y="6227890"/>
                </a:lnTo>
                <a:lnTo>
                  <a:pt x="311534" y="6270812"/>
                </a:lnTo>
                <a:lnTo>
                  <a:pt x="280671" y="6223342"/>
                </a:lnTo>
                <a:lnTo>
                  <a:pt x="280789" y="6292076"/>
                </a:lnTo>
                <a:lnTo>
                  <a:pt x="278411" y="6346762"/>
                </a:lnTo>
                <a:cubicBezTo>
                  <a:pt x="249219" y="6408016"/>
                  <a:pt x="195566" y="6376164"/>
                  <a:pt x="196833" y="6404216"/>
                </a:cubicBezTo>
                <a:cubicBezTo>
                  <a:pt x="178751" y="6431680"/>
                  <a:pt x="187838" y="6425066"/>
                  <a:pt x="186183" y="6460270"/>
                </a:cubicBezTo>
                <a:cubicBezTo>
                  <a:pt x="183397" y="6458140"/>
                  <a:pt x="135985" y="6489789"/>
                  <a:pt x="134005" y="6493382"/>
                </a:cubicBezTo>
                <a:lnTo>
                  <a:pt x="131368" y="6500603"/>
                </a:lnTo>
                <a:lnTo>
                  <a:pt x="134632" y="6505906"/>
                </a:lnTo>
                <a:cubicBezTo>
                  <a:pt x="144760" y="6527264"/>
                  <a:pt x="122272" y="6529041"/>
                  <a:pt x="109997" y="6561395"/>
                </a:cubicBezTo>
                <a:cubicBezTo>
                  <a:pt x="103101" y="6576527"/>
                  <a:pt x="100671" y="6627814"/>
                  <a:pt x="97687" y="6623770"/>
                </a:cubicBezTo>
                <a:lnTo>
                  <a:pt x="53082" y="6696748"/>
                </a:lnTo>
                <a:cubicBezTo>
                  <a:pt x="20465" y="6732956"/>
                  <a:pt x="59523" y="6727996"/>
                  <a:pt x="42878" y="6765511"/>
                </a:cubicBezTo>
                <a:cubicBezTo>
                  <a:pt x="28934" y="6785613"/>
                  <a:pt x="24323" y="6797941"/>
                  <a:pt x="30999" y="6809563"/>
                </a:cubicBezTo>
                <a:cubicBezTo>
                  <a:pt x="14295" y="6832974"/>
                  <a:pt x="5105" y="6847546"/>
                  <a:pt x="154" y="6857440"/>
                </a:cubicBezTo>
                <a:lnTo>
                  <a:pt x="0" y="6858000"/>
                </a:lnTo>
                <a:lnTo>
                  <a:pt x="3846377" y="6858000"/>
                </a:lnTo>
                <a:lnTo>
                  <a:pt x="4918634" y="6858000"/>
                </a:lnTo>
                <a:lnTo>
                  <a:pt x="7814528" y="685800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ítulo 2">
            <a:extLst>
              <a:ext uri="{FF2B5EF4-FFF2-40B4-BE49-F238E27FC236}">
                <a16:creationId xmlns:a16="http://schemas.microsoft.com/office/drawing/2014/main" id="{CC790E2D-91ED-45F2-1B4E-F851BCD02B00}"/>
              </a:ext>
            </a:extLst>
          </p:cNvPr>
          <p:cNvSpPr>
            <a:spLocks noGrp="1"/>
          </p:cNvSpPr>
          <p:nvPr>
            <p:ph type="subTitle" idx="1"/>
          </p:nvPr>
        </p:nvSpPr>
        <p:spPr>
          <a:xfrm>
            <a:off x="148915" y="3039073"/>
            <a:ext cx="3473327" cy="1136843"/>
          </a:xfrm>
        </p:spPr>
        <p:txBody>
          <a:bodyPr>
            <a:normAutofit/>
          </a:bodyPr>
          <a:lstStyle/>
          <a:p>
            <a:r>
              <a:rPr lang="es-ES" sz="1800" b="0" i="0" dirty="0">
                <a:effectLst/>
                <a:latin typeface="Arial" panose="020B0604020202020204" pitchFamily="34" charset="0"/>
              </a:rPr>
              <a:t>Lazo abierto</a:t>
            </a:r>
          </a:p>
          <a:p>
            <a:endParaRPr lang="es-ES" sz="1800" dirty="0">
              <a:latin typeface="Arial" panose="020B0604020202020204" pitchFamily="34" charset="0"/>
            </a:endParaRPr>
          </a:p>
          <a:p>
            <a:endParaRPr lang="es-UY" sz="1800" dirty="0"/>
          </a:p>
        </p:txBody>
      </p:sp>
      <p:sp>
        <p:nvSpPr>
          <p:cNvPr id="17" name="Freeform: Shape 16">
            <a:extLst>
              <a:ext uri="{FF2B5EF4-FFF2-40B4-BE49-F238E27FC236}">
                <a16:creationId xmlns:a16="http://schemas.microsoft.com/office/drawing/2014/main" id="{885504CF-B07B-45CD-B2B9-77F91DFDF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5522" y="578738"/>
            <a:ext cx="6596369" cy="5615588"/>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50800" dist="12700" dir="30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6">
            <a:extLst>
              <a:ext uri="{FF2B5EF4-FFF2-40B4-BE49-F238E27FC236}">
                <a16:creationId xmlns:a16="http://schemas.microsoft.com/office/drawing/2014/main" id="{C6F0F1BD-D7E0-40DE-8DBF-8152D3191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25159" y="255475"/>
            <a:ext cx="1367625"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Imagen 7">
            <a:extLst>
              <a:ext uri="{FF2B5EF4-FFF2-40B4-BE49-F238E27FC236}">
                <a16:creationId xmlns:a16="http://schemas.microsoft.com/office/drawing/2014/main" id="{BEE0AA13-2246-4C4C-A958-5C865650AB46}"/>
              </a:ext>
            </a:extLst>
          </p:cNvPr>
          <p:cNvPicPr>
            <a:picLocks noChangeAspect="1"/>
          </p:cNvPicPr>
          <p:nvPr/>
        </p:nvPicPr>
        <p:blipFill>
          <a:blip r:embed="rId2"/>
          <a:stretch>
            <a:fillRect/>
          </a:stretch>
        </p:blipFill>
        <p:spPr>
          <a:xfrm>
            <a:off x="3531765" y="475252"/>
            <a:ext cx="6931619" cy="5531266"/>
          </a:xfrm>
          <a:prstGeom prst="rect">
            <a:avLst/>
          </a:prstGeom>
        </p:spPr>
      </p:pic>
    </p:spTree>
    <p:extLst>
      <p:ext uri="{BB962C8B-B14F-4D97-AF65-F5344CB8AC3E}">
        <p14:creationId xmlns:p14="http://schemas.microsoft.com/office/powerpoint/2010/main" val="860678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ítulo 2">
            <a:extLst>
              <a:ext uri="{FF2B5EF4-FFF2-40B4-BE49-F238E27FC236}">
                <a16:creationId xmlns:a16="http://schemas.microsoft.com/office/drawing/2014/main" id="{CC790E2D-91ED-45F2-1B4E-F851BCD02B00}"/>
              </a:ext>
            </a:extLst>
          </p:cNvPr>
          <p:cNvSpPr>
            <a:spLocks noGrp="1"/>
          </p:cNvSpPr>
          <p:nvPr>
            <p:ph type="subTitle" idx="1"/>
          </p:nvPr>
        </p:nvSpPr>
        <p:spPr>
          <a:xfrm>
            <a:off x="168160" y="3467145"/>
            <a:ext cx="3125337" cy="1136843"/>
          </a:xfrm>
        </p:spPr>
        <p:txBody>
          <a:bodyPr>
            <a:normAutofit/>
          </a:bodyPr>
          <a:lstStyle/>
          <a:p>
            <a:r>
              <a:rPr lang="es-ES" sz="1800" b="0" i="0" dirty="0">
                <a:effectLst/>
                <a:latin typeface="Arial" panose="020B0604020202020204" pitchFamily="34" charset="0"/>
              </a:rPr>
              <a:t>Lazo abierto</a:t>
            </a:r>
          </a:p>
          <a:p>
            <a:endParaRPr lang="es-ES" sz="1800" dirty="0">
              <a:latin typeface="Arial" panose="020B0604020202020204" pitchFamily="34" charset="0"/>
            </a:endParaRPr>
          </a:p>
          <a:p>
            <a:endParaRPr lang="es-UY" sz="1800" dirty="0"/>
          </a:p>
        </p:txBody>
      </p:sp>
      <p:pic>
        <p:nvPicPr>
          <p:cNvPr id="4" name="Imagen 3">
            <a:extLst>
              <a:ext uri="{FF2B5EF4-FFF2-40B4-BE49-F238E27FC236}">
                <a16:creationId xmlns:a16="http://schemas.microsoft.com/office/drawing/2014/main" id="{89516D96-8EA1-0129-4402-AE1C20A628A7}"/>
              </a:ext>
            </a:extLst>
          </p:cNvPr>
          <p:cNvPicPr>
            <a:picLocks noChangeAspect="1"/>
          </p:cNvPicPr>
          <p:nvPr/>
        </p:nvPicPr>
        <p:blipFill>
          <a:blip r:embed="rId2"/>
          <a:stretch>
            <a:fillRect/>
          </a:stretch>
        </p:blipFill>
        <p:spPr>
          <a:xfrm>
            <a:off x="3461657" y="189161"/>
            <a:ext cx="7875037" cy="6555968"/>
          </a:xfrm>
          <a:prstGeom prst="rect">
            <a:avLst/>
          </a:prstGeom>
        </p:spPr>
      </p:pic>
    </p:spTree>
    <p:extLst>
      <p:ext uri="{BB962C8B-B14F-4D97-AF65-F5344CB8AC3E}">
        <p14:creationId xmlns:p14="http://schemas.microsoft.com/office/powerpoint/2010/main" val="4014728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1A85619E-59AB-4E59-8DD1-77D17FCB33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6150" cy="6858000"/>
          </a:xfrm>
          <a:custGeom>
            <a:avLst/>
            <a:gdLst>
              <a:gd name="connsiteX0" fmla="*/ 0 w 7579856"/>
              <a:gd name="connsiteY0" fmla="*/ 0 h 6858000"/>
              <a:gd name="connsiteX1" fmla="*/ 7579856 w 7579856"/>
              <a:gd name="connsiteY1" fmla="*/ 0 h 6858000"/>
              <a:gd name="connsiteX2" fmla="*/ 7470504 w 7579856"/>
              <a:gd name="connsiteY2" fmla="*/ 260102 h 6858000"/>
              <a:gd name="connsiteX3" fmla="*/ 7382971 w 7579856"/>
              <a:gd name="connsiteY3" fmla="*/ 293939 h 6858000"/>
              <a:gd name="connsiteX4" fmla="*/ 7424315 w 7579856"/>
              <a:gd name="connsiteY4" fmla="*/ 333533 h 6858000"/>
              <a:gd name="connsiteX5" fmla="*/ 7371566 w 7579856"/>
              <a:gd name="connsiteY5" fmla="*/ 479678 h 6858000"/>
              <a:gd name="connsiteX6" fmla="*/ 7333409 w 7579856"/>
              <a:gd name="connsiteY6" fmla="*/ 639474 h 6858000"/>
              <a:gd name="connsiteX7" fmla="*/ 7277592 w 7579856"/>
              <a:gd name="connsiteY7" fmla="*/ 752461 h 6858000"/>
              <a:gd name="connsiteX8" fmla="*/ 7168002 w 7579856"/>
              <a:gd name="connsiteY8" fmla="*/ 908523 h 6858000"/>
              <a:gd name="connsiteX9" fmla="*/ 6878697 w 7579856"/>
              <a:gd name="connsiteY9" fmla="*/ 1346641 h 6858000"/>
              <a:gd name="connsiteX10" fmla="*/ 6794992 w 7579856"/>
              <a:gd name="connsiteY10" fmla="*/ 1562952 h 6858000"/>
              <a:gd name="connsiteX11" fmla="*/ 6734639 w 7579856"/>
              <a:gd name="connsiteY11" fmla="*/ 1920622 h 6858000"/>
              <a:gd name="connsiteX12" fmla="*/ 6730519 w 7579856"/>
              <a:gd name="connsiteY12" fmla="*/ 2097872 h 6858000"/>
              <a:gd name="connsiteX13" fmla="*/ 6705894 w 7579856"/>
              <a:gd name="connsiteY13" fmla="*/ 2420416 h 6858000"/>
              <a:gd name="connsiteX14" fmla="*/ 6683705 w 7579856"/>
              <a:gd name="connsiteY14" fmla="*/ 2654677 h 6858000"/>
              <a:gd name="connsiteX15" fmla="*/ 6638423 w 7579856"/>
              <a:gd name="connsiteY15" fmla="*/ 2846969 h 6858000"/>
              <a:gd name="connsiteX16" fmla="*/ 6553674 w 7579856"/>
              <a:gd name="connsiteY16" fmla="*/ 3101886 h 6858000"/>
              <a:gd name="connsiteX17" fmla="*/ 6511102 w 7579856"/>
              <a:gd name="connsiteY17" fmla="*/ 3227971 h 6858000"/>
              <a:gd name="connsiteX18" fmla="*/ 6492768 w 7579856"/>
              <a:gd name="connsiteY18" fmla="*/ 3410007 h 6858000"/>
              <a:gd name="connsiteX19" fmla="*/ 6483278 w 7579856"/>
              <a:gd name="connsiteY19" fmla="*/ 3413112 h 6858000"/>
              <a:gd name="connsiteX20" fmla="*/ 6457853 w 7579856"/>
              <a:gd name="connsiteY20" fmla="*/ 3475597 h 6858000"/>
              <a:gd name="connsiteX21" fmla="*/ 6410459 w 7579856"/>
              <a:gd name="connsiteY21" fmla="*/ 3726672 h 6858000"/>
              <a:gd name="connsiteX22" fmla="*/ 6359621 w 7579856"/>
              <a:gd name="connsiteY22" fmla="*/ 3847892 h 6858000"/>
              <a:gd name="connsiteX23" fmla="*/ 6334856 w 7579856"/>
              <a:gd name="connsiteY23" fmla="*/ 3885724 h 6858000"/>
              <a:gd name="connsiteX24" fmla="*/ 6293786 w 7579856"/>
              <a:gd name="connsiteY24" fmla="*/ 3949434 h 6858000"/>
              <a:gd name="connsiteX25" fmla="*/ 6245606 w 7579856"/>
              <a:gd name="connsiteY25" fmla="*/ 3999200 h 6858000"/>
              <a:gd name="connsiteX26" fmla="*/ 6141951 w 7579856"/>
              <a:gd name="connsiteY26" fmla="*/ 4086732 h 6858000"/>
              <a:gd name="connsiteX27" fmla="*/ 6078664 w 7579856"/>
              <a:gd name="connsiteY27" fmla="*/ 4186250 h 6858000"/>
              <a:gd name="connsiteX28" fmla="*/ 6022393 w 7579856"/>
              <a:gd name="connsiteY28" fmla="*/ 4256032 h 6858000"/>
              <a:gd name="connsiteX29" fmla="*/ 5948407 w 7579856"/>
              <a:gd name="connsiteY29" fmla="*/ 4384326 h 6858000"/>
              <a:gd name="connsiteX30" fmla="*/ 5876649 w 7579856"/>
              <a:gd name="connsiteY30" fmla="*/ 4557747 h 6858000"/>
              <a:gd name="connsiteX31" fmla="*/ 5843760 w 7579856"/>
              <a:gd name="connsiteY31" fmla="*/ 4628455 h 6858000"/>
              <a:gd name="connsiteX32" fmla="*/ 5770009 w 7579856"/>
              <a:gd name="connsiteY32" fmla="*/ 4708689 h 6858000"/>
              <a:gd name="connsiteX33" fmla="*/ 5725056 w 7579856"/>
              <a:gd name="connsiteY33" fmla="*/ 4751553 h 6858000"/>
              <a:gd name="connsiteX34" fmla="*/ 5673106 w 7579856"/>
              <a:gd name="connsiteY34" fmla="*/ 4803022 h 6858000"/>
              <a:gd name="connsiteX35" fmla="*/ 5646635 w 7579856"/>
              <a:gd name="connsiteY35" fmla="*/ 4918486 h 6858000"/>
              <a:gd name="connsiteX36" fmla="*/ 5632308 w 7579856"/>
              <a:gd name="connsiteY36" fmla="*/ 5003261 h 6858000"/>
              <a:gd name="connsiteX37" fmla="*/ 5600041 w 7579856"/>
              <a:gd name="connsiteY37" fmla="*/ 5126502 h 6858000"/>
              <a:gd name="connsiteX38" fmla="*/ 5593786 w 7579856"/>
              <a:gd name="connsiteY38" fmla="*/ 5183759 h 6858000"/>
              <a:gd name="connsiteX39" fmla="*/ 5566847 w 7579856"/>
              <a:gd name="connsiteY39" fmla="*/ 5283130 h 6858000"/>
              <a:gd name="connsiteX40" fmla="*/ 5545211 w 7579856"/>
              <a:gd name="connsiteY40" fmla="*/ 5391620 h 6858000"/>
              <a:gd name="connsiteX41" fmla="*/ 5504490 w 7579856"/>
              <a:gd name="connsiteY41" fmla="*/ 5443028 h 6858000"/>
              <a:gd name="connsiteX42" fmla="*/ 5495036 w 7579856"/>
              <a:gd name="connsiteY42" fmla="*/ 5535042 h 6858000"/>
              <a:gd name="connsiteX43" fmla="*/ 5481653 w 7579856"/>
              <a:gd name="connsiteY43" fmla="*/ 5579759 h 6858000"/>
              <a:gd name="connsiteX44" fmla="*/ 5453795 w 7579856"/>
              <a:gd name="connsiteY44" fmla="*/ 5665992 h 6858000"/>
              <a:gd name="connsiteX45" fmla="*/ 5417837 w 7579856"/>
              <a:gd name="connsiteY45" fmla="*/ 5741729 h 6858000"/>
              <a:gd name="connsiteX46" fmla="*/ 5398588 w 7579856"/>
              <a:gd name="connsiteY46" fmla="*/ 5893367 h 6858000"/>
              <a:gd name="connsiteX47" fmla="*/ 5412427 w 7579856"/>
              <a:gd name="connsiteY47" fmla="*/ 5943796 h 6858000"/>
              <a:gd name="connsiteX48" fmla="*/ 5400101 w 7579856"/>
              <a:gd name="connsiteY48" fmla="*/ 6000335 h 6858000"/>
              <a:gd name="connsiteX49" fmla="*/ 5408124 w 7579856"/>
              <a:gd name="connsiteY49" fmla="*/ 6055832 h 6858000"/>
              <a:gd name="connsiteX50" fmla="*/ 5382772 w 7579856"/>
              <a:gd name="connsiteY50" fmla="*/ 6106527 h 6858000"/>
              <a:gd name="connsiteX51" fmla="*/ 5354118 w 7579856"/>
              <a:gd name="connsiteY51" fmla="*/ 6177715 h 6858000"/>
              <a:gd name="connsiteX52" fmla="*/ 5352724 w 7579856"/>
              <a:gd name="connsiteY52" fmla="*/ 6231835 h 6858000"/>
              <a:gd name="connsiteX53" fmla="*/ 5314801 w 7579856"/>
              <a:gd name="connsiteY53" fmla="*/ 6378377 h 6858000"/>
              <a:gd name="connsiteX54" fmla="*/ 5346289 w 7579856"/>
              <a:gd name="connsiteY54" fmla="*/ 6531204 h 6858000"/>
              <a:gd name="connsiteX55" fmla="*/ 5296493 w 7579856"/>
              <a:gd name="connsiteY55" fmla="*/ 6828948 h 6858000"/>
              <a:gd name="connsiteX56" fmla="*/ 5299149 w 7579856"/>
              <a:gd name="connsiteY56" fmla="*/ 6850700 h 6858000"/>
              <a:gd name="connsiteX57" fmla="*/ 5293995 w 7579856"/>
              <a:gd name="connsiteY57" fmla="*/ 6858000 h 6858000"/>
              <a:gd name="connsiteX58" fmla="*/ 0 w 7579856"/>
              <a:gd name="connsiteY58" fmla="*/ 6858000 h 6858000"/>
              <a:gd name="connsiteX0" fmla="*/ 0 w 7579856"/>
              <a:gd name="connsiteY0" fmla="*/ 0 h 6858000"/>
              <a:gd name="connsiteX1" fmla="*/ 7579856 w 7579856"/>
              <a:gd name="connsiteY1" fmla="*/ 0 h 6858000"/>
              <a:gd name="connsiteX2" fmla="*/ 7470504 w 7579856"/>
              <a:gd name="connsiteY2" fmla="*/ 260102 h 6858000"/>
              <a:gd name="connsiteX3" fmla="*/ 7382971 w 7579856"/>
              <a:gd name="connsiteY3" fmla="*/ 293939 h 6858000"/>
              <a:gd name="connsiteX4" fmla="*/ 7371566 w 7579856"/>
              <a:gd name="connsiteY4" fmla="*/ 479678 h 6858000"/>
              <a:gd name="connsiteX5" fmla="*/ 7333409 w 7579856"/>
              <a:gd name="connsiteY5" fmla="*/ 639474 h 6858000"/>
              <a:gd name="connsiteX6" fmla="*/ 7277592 w 7579856"/>
              <a:gd name="connsiteY6" fmla="*/ 752461 h 6858000"/>
              <a:gd name="connsiteX7" fmla="*/ 7168002 w 7579856"/>
              <a:gd name="connsiteY7" fmla="*/ 908523 h 6858000"/>
              <a:gd name="connsiteX8" fmla="*/ 6878697 w 7579856"/>
              <a:gd name="connsiteY8" fmla="*/ 1346641 h 6858000"/>
              <a:gd name="connsiteX9" fmla="*/ 6794992 w 7579856"/>
              <a:gd name="connsiteY9" fmla="*/ 1562952 h 6858000"/>
              <a:gd name="connsiteX10" fmla="*/ 6734639 w 7579856"/>
              <a:gd name="connsiteY10" fmla="*/ 1920622 h 6858000"/>
              <a:gd name="connsiteX11" fmla="*/ 6730519 w 7579856"/>
              <a:gd name="connsiteY11" fmla="*/ 2097872 h 6858000"/>
              <a:gd name="connsiteX12" fmla="*/ 6705894 w 7579856"/>
              <a:gd name="connsiteY12" fmla="*/ 2420416 h 6858000"/>
              <a:gd name="connsiteX13" fmla="*/ 6683705 w 7579856"/>
              <a:gd name="connsiteY13" fmla="*/ 2654677 h 6858000"/>
              <a:gd name="connsiteX14" fmla="*/ 6638423 w 7579856"/>
              <a:gd name="connsiteY14" fmla="*/ 2846969 h 6858000"/>
              <a:gd name="connsiteX15" fmla="*/ 6553674 w 7579856"/>
              <a:gd name="connsiteY15" fmla="*/ 3101886 h 6858000"/>
              <a:gd name="connsiteX16" fmla="*/ 6511102 w 7579856"/>
              <a:gd name="connsiteY16" fmla="*/ 3227971 h 6858000"/>
              <a:gd name="connsiteX17" fmla="*/ 6492768 w 7579856"/>
              <a:gd name="connsiteY17" fmla="*/ 3410007 h 6858000"/>
              <a:gd name="connsiteX18" fmla="*/ 6483278 w 7579856"/>
              <a:gd name="connsiteY18" fmla="*/ 3413112 h 6858000"/>
              <a:gd name="connsiteX19" fmla="*/ 6457853 w 7579856"/>
              <a:gd name="connsiteY19" fmla="*/ 3475597 h 6858000"/>
              <a:gd name="connsiteX20" fmla="*/ 6410459 w 7579856"/>
              <a:gd name="connsiteY20" fmla="*/ 3726672 h 6858000"/>
              <a:gd name="connsiteX21" fmla="*/ 6359621 w 7579856"/>
              <a:gd name="connsiteY21" fmla="*/ 3847892 h 6858000"/>
              <a:gd name="connsiteX22" fmla="*/ 6334856 w 7579856"/>
              <a:gd name="connsiteY22" fmla="*/ 3885724 h 6858000"/>
              <a:gd name="connsiteX23" fmla="*/ 6293786 w 7579856"/>
              <a:gd name="connsiteY23" fmla="*/ 3949434 h 6858000"/>
              <a:gd name="connsiteX24" fmla="*/ 6245606 w 7579856"/>
              <a:gd name="connsiteY24" fmla="*/ 3999200 h 6858000"/>
              <a:gd name="connsiteX25" fmla="*/ 6141951 w 7579856"/>
              <a:gd name="connsiteY25" fmla="*/ 4086732 h 6858000"/>
              <a:gd name="connsiteX26" fmla="*/ 6078664 w 7579856"/>
              <a:gd name="connsiteY26" fmla="*/ 4186250 h 6858000"/>
              <a:gd name="connsiteX27" fmla="*/ 6022393 w 7579856"/>
              <a:gd name="connsiteY27" fmla="*/ 4256032 h 6858000"/>
              <a:gd name="connsiteX28" fmla="*/ 5948407 w 7579856"/>
              <a:gd name="connsiteY28" fmla="*/ 4384326 h 6858000"/>
              <a:gd name="connsiteX29" fmla="*/ 5876649 w 7579856"/>
              <a:gd name="connsiteY29" fmla="*/ 4557747 h 6858000"/>
              <a:gd name="connsiteX30" fmla="*/ 5843760 w 7579856"/>
              <a:gd name="connsiteY30" fmla="*/ 4628455 h 6858000"/>
              <a:gd name="connsiteX31" fmla="*/ 5770009 w 7579856"/>
              <a:gd name="connsiteY31" fmla="*/ 4708689 h 6858000"/>
              <a:gd name="connsiteX32" fmla="*/ 5725056 w 7579856"/>
              <a:gd name="connsiteY32" fmla="*/ 4751553 h 6858000"/>
              <a:gd name="connsiteX33" fmla="*/ 5673106 w 7579856"/>
              <a:gd name="connsiteY33" fmla="*/ 4803022 h 6858000"/>
              <a:gd name="connsiteX34" fmla="*/ 5646635 w 7579856"/>
              <a:gd name="connsiteY34" fmla="*/ 4918486 h 6858000"/>
              <a:gd name="connsiteX35" fmla="*/ 5632308 w 7579856"/>
              <a:gd name="connsiteY35" fmla="*/ 5003261 h 6858000"/>
              <a:gd name="connsiteX36" fmla="*/ 5600041 w 7579856"/>
              <a:gd name="connsiteY36" fmla="*/ 5126502 h 6858000"/>
              <a:gd name="connsiteX37" fmla="*/ 5593786 w 7579856"/>
              <a:gd name="connsiteY37" fmla="*/ 5183759 h 6858000"/>
              <a:gd name="connsiteX38" fmla="*/ 5566847 w 7579856"/>
              <a:gd name="connsiteY38" fmla="*/ 5283130 h 6858000"/>
              <a:gd name="connsiteX39" fmla="*/ 5545211 w 7579856"/>
              <a:gd name="connsiteY39" fmla="*/ 5391620 h 6858000"/>
              <a:gd name="connsiteX40" fmla="*/ 5504490 w 7579856"/>
              <a:gd name="connsiteY40" fmla="*/ 5443028 h 6858000"/>
              <a:gd name="connsiteX41" fmla="*/ 5495036 w 7579856"/>
              <a:gd name="connsiteY41" fmla="*/ 5535042 h 6858000"/>
              <a:gd name="connsiteX42" fmla="*/ 5481653 w 7579856"/>
              <a:gd name="connsiteY42" fmla="*/ 5579759 h 6858000"/>
              <a:gd name="connsiteX43" fmla="*/ 5453795 w 7579856"/>
              <a:gd name="connsiteY43" fmla="*/ 5665992 h 6858000"/>
              <a:gd name="connsiteX44" fmla="*/ 5417837 w 7579856"/>
              <a:gd name="connsiteY44" fmla="*/ 5741729 h 6858000"/>
              <a:gd name="connsiteX45" fmla="*/ 5398588 w 7579856"/>
              <a:gd name="connsiteY45" fmla="*/ 5893367 h 6858000"/>
              <a:gd name="connsiteX46" fmla="*/ 5412427 w 7579856"/>
              <a:gd name="connsiteY46" fmla="*/ 5943796 h 6858000"/>
              <a:gd name="connsiteX47" fmla="*/ 5400101 w 7579856"/>
              <a:gd name="connsiteY47" fmla="*/ 6000335 h 6858000"/>
              <a:gd name="connsiteX48" fmla="*/ 5408124 w 7579856"/>
              <a:gd name="connsiteY48" fmla="*/ 6055832 h 6858000"/>
              <a:gd name="connsiteX49" fmla="*/ 5382772 w 7579856"/>
              <a:gd name="connsiteY49" fmla="*/ 6106527 h 6858000"/>
              <a:gd name="connsiteX50" fmla="*/ 5354118 w 7579856"/>
              <a:gd name="connsiteY50" fmla="*/ 6177715 h 6858000"/>
              <a:gd name="connsiteX51" fmla="*/ 5352724 w 7579856"/>
              <a:gd name="connsiteY51" fmla="*/ 6231835 h 6858000"/>
              <a:gd name="connsiteX52" fmla="*/ 5314801 w 7579856"/>
              <a:gd name="connsiteY52" fmla="*/ 6378377 h 6858000"/>
              <a:gd name="connsiteX53" fmla="*/ 5346289 w 7579856"/>
              <a:gd name="connsiteY53" fmla="*/ 6531204 h 6858000"/>
              <a:gd name="connsiteX54" fmla="*/ 5296493 w 7579856"/>
              <a:gd name="connsiteY54" fmla="*/ 6828948 h 6858000"/>
              <a:gd name="connsiteX55" fmla="*/ 5299149 w 7579856"/>
              <a:gd name="connsiteY55" fmla="*/ 6850700 h 6858000"/>
              <a:gd name="connsiteX56" fmla="*/ 5293995 w 7579856"/>
              <a:gd name="connsiteY56" fmla="*/ 6858000 h 6858000"/>
              <a:gd name="connsiteX57" fmla="*/ 0 w 7579856"/>
              <a:gd name="connsiteY57" fmla="*/ 6858000 h 6858000"/>
              <a:gd name="connsiteX58" fmla="*/ 0 w 7579856"/>
              <a:gd name="connsiteY58" fmla="*/ 0 h 6858000"/>
              <a:gd name="connsiteX0" fmla="*/ 0 w 7579856"/>
              <a:gd name="connsiteY0" fmla="*/ 0 h 6858000"/>
              <a:gd name="connsiteX1" fmla="*/ 7579856 w 7579856"/>
              <a:gd name="connsiteY1" fmla="*/ 0 h 6858000"/>
              <a:gd name="connsiteX2" fmla="*/ 7470504 w 7579856"/>
              <a:gd name="connsiteY2" fmla="*/ 260102 h 6858000"/>
              <a:gd name="connsiteX3" fmla="*/ 7393573 w 7579856"/>
              <a:gd name="connsiteY3" fmla="*/ 399956 h 6858000"/>
              <a:gd name="connsiteX4" fmla="*/ 7371566 w 7579856"/>
              <a:gd name="connsiteY4" fmla="*/ 479678 h 6858000"/>
              <a:gd name="connsiteX5" fmla="*/ 7333409 w 7579856"/>
              <a:gd name="connsiteY5" fmla="*/ 639474 h 6858000"/>
              <a:gd name="connsiteX6" fmla="*/ 7277592 w 7579856"/>
              <a:gd name="connsiteY6" fmla="*/ 752461 h 6858000"/>
              <a:gd name="connsiteX7" fmla="*/ 7168002 w 7579856"/>
              <a:gd name="connsiteY7" fmla="*/ 908523 h 6858000"/>
              <a:gd name="connsiteX8" fmla="*/ 6878697 w 7579856"/>
              <a:gd name="connsiteY8" fmla="*/ 1346641 h 6858000"/>
              <a:gd name="connsiteX9" fmla="*/ 6794992 w 7579856"/>
              <a:gd name="connsiteY9" fmla="*/ 1562952 h 6858000"/>
              <a:gd name="connsiteX10" fmla="*/ 6734639 w 7579856"/>
              <a:gd name="connsiteY10" fmla="*/ 1920622 h 6858000"/>
              <a:gd name="connsiteX11" fmla="*/ 6730519 w 7579856"/>
              <a:gd name="connsiteY11" fmla="*/ 2097872 h 6858000"/>
              <a:gd name="connsiteX12" fmla="*/ 6705894 w 7579856"/>
              <a:gd name="connsiteY12" fmla="*/ 2420416 h 6858000"/>
              <a:gd name="connsiteX13" fmla="*/ 6683705 w 7579856"/>
              <a:gd name="connsiteY13" fmla="*/ 2654677 h 6858000"/>
              <a:gd name="connsiteX14" fmla="*/ 6638423 w 7579856"/>
              <a:gd name="connsiteY14" fmla="*/ 2846969 h 6858000"/>
              <a:gd name="connsiteX15" fmla="*/ 6553674 w 7579856"/>
              <a:gd name="connsiteY15" fmla="*/ 3101886 h 6858000"/>
              <a:gd name="connsiteX16" fmla="*/ 6511102 w 7579856"/>
              <a:gd name="connsiteY16" fmla="*/ 3227971 h 6858000"/>
              <a:gd name="connsiteX17" fmla="*/ 6492768 w 7579856"/>
              <a:gd name="connsiteY17" fmla="*/ 3410007 h 6858000"/>
              <a:gd name="connsiteX18" fmla="*/ 6483278 w 7579856"/>
              <a:gd name="connsiteY18" fmla="*/ 3413112 h 6858000"/>
              <a:gd name="connsiteX19" fmla="*/ 6457853 w 7579856"/>
              <a:gd name="connsiteY19" fmla="*/ 3475597 h 6858000"/>
              <a:gd name="connsiteX20" fmla="*/ 6410459 w 7579856"/>
              <a:gd name="connsiteY20" fmla="*/ 3726672 h 6858000"/>
              <a:gd name="connsiteX21" fmla="*/ 6359621 w 7579856"/>
              <a:gd name="connsiteY21" fmla="*/ 3847892 h 6858000"/>
              <a:gd name="connsiteX22" fmla="*/ 6334856 w 7579856"/>
              <a:gd name="connsiteY22" fmla="*/ 3885724 h 6858000"/>
              <a:gd name="connsiteX23" fmla="*/ 6293786 w 7579856"/>
              <a:gd name="connsiteY23" fmla="*/ 3949434 h 6858000"/>
              <a:gd name="connsiteX24" fmla="*/ 6245606 w 7579856"/>
              <a:gd name="connsiteY24" fmla="*/ 3999200 h 6858000"/>
              <a:gd name="connsiteX25" fmla="*/ 6141951 w 7579856"/>
              <a:gd name="connsiteY25" fmla="*/ 4086732 h 6858000"/>
              <a:gd name="connsiteX26" fmla="*/ 6078664 w 7579856"/>
              <a:gd name="connsiteY26" fmla="*/ 4186250 h 6858000"/>
              <a:gd name="connsiteX27" fmla="*/ 6022393 w 7579856"/>
              <a:gd name="connsiteY27" fmla="*/ 4256032 h 6858000"/>
              <a:gd name="connsiteX28" fmla="*/ 5948407 w 7579856"/>
              <a:gd name="connsiteY28" fmla="*/ 4384326 h 6858000"/>
              <a:gd name="connsiteX29" fmla="*/ 5876649 w 7579856"/>
              <a:gd name="connsiteY29" fmla="*/ 4557747 h 6858000"/>
              <a:gd name="connsiteX30" fmla="*/ 5843760 w 7579856"/>
              <a:gd name="connsiteY30" fmla="*/ 4628455 h 6858000"/>
              <a:gd name="connsiteX31" fmla="*/ 5770009 w 7579856"/>
              <a:gd name="connsiteY31" fmla="*/ 4708689 h 6858000"/>
              <a:gd name="connsiteX32" fmla="*/ 5725056 w 7579856"/>
              <a:gd name="connsiteY32" fmla="*/ 4751553 h 6858000"/>
              <a:gd name="connsiteX33" fmla="*/ 5673106 w 7579856"/>
              <a:gd name="connsiteY33" fmla="*/ 4803022 h 6858000"/>
              <a:gd name="connsiteX34" fmla="*/ 5646635 w 7579856"/>
              <a:gd name="connsiteY34" fmla="*/ 4918486 h 6858000"/>
              <a:gd name="connsiteX35" fmla="*/ 5632308 w 7579856"/>
              <a:gd name="connsiteY35" fmla="*/ 5003261 h 6858000"/>
              <a:gd name="connsiteX36" fmla="*/ 5600041 w 7579856"/>
              <a:gd name="connsiteY36" fmla="*/ 5126502 h 6858000"/>
              <a:gd name="connsiteX37" fmla="*/ 5593786 w 7579856"/>
              <a:gd name="connsiteY37" fmla="*/ 5183759 h 6858000"/>
              <a:gd name="connsiteX38" fmla="*/ 5566847 w 7579856"/>
              <a:gd name="connsiteY38" fmla="*/ 5283130 h 6858000"/>
              <a:gd name="connsiteX39" fmla="*/ 5545211 w 7579856"/>
              <a:gd name="connsiteY39" fmla="*/ 5391620 h 6858000"/>
              <a:gd name="connsiteX40" fmla="*/ 5504490 w 7579856"/>
              <a:gd name="connsiteY40" fmla="*/ 5443028 h 6858000"/>
              <a:gd name="connsiteX41" fmla="*/ 5495036 w 7579856"/>
              <a:gd name="connsiteY41" fmla="*/ 5535042 h 6858000"/>
              <a:gd name="connsiteX42" fmla="*/ 5481653 w 7579856"/>
              <a:gd name="connsiteY42" fmla="*/ 5579759 h 6858000"/>
              <a:gd name="connsiteX43" fmla="*/ 5453795 w 7579856"/>
              <a:gd name="connsiteY43" fmla="*/ 5665992 h 6858000"/>
              <a:gd name="connsiteX44" fmla="*/ 5417837 w 7579856"/>
              <a:gd name="connsiteY44" fmla="*/ 5741729 h 6858000"/>
              <a:gd name="connsiteX45" fmla="*/ 5398588 w 7579856"/>
              <a:gd name="connsiteY45" fmla="*/ 5893367 h 6858000"/>
              <a:gd name="connsiteX46" fmla="*/ 5412427 w 7579856"/>
              <a:gd name="connsiteY46" fmla="*/ 5943796 h 6858000"/>
              <a:gd name="connsiteX47" fmla="*/ 5400101 w 7579856"/>
              <a:gd name="connsiteY47" fmla="*/ 6000335 h 6858000"/>
              <a:gd name="connsiteX48" fmla="*/ 5408124 w 7579856"/>
              <a:gd name="connsiteY48" fmla="*/ 6055832 h 6858000"/>
              <a:gd name="connsiteX49" fmla="*/ 5382772 w 7579856"/>
              <a:gd name="connsiteY49" fmla="*/ 6106527 h 6858000"/>
              <a:gd name="connsiteX50" fmla="*/ 5354118 w 7579856"/>
              <a:gd name="connsiteY50" fmla="*/ 6177715 h 6858000"/>
              <a:gd name="connsiteX51" fmla="*/ 5352724 w 7579856"/>
              <a:gd name="connsiteY51" fmla="*/ 6231835 h 6858000"/>
              <a:gd name="connsiteX52" fmla="*/ 5314801 w 7579856"/>
              <a:gd name="connsiteY52" fmla="*/ 6378377 h 6858000"/>
              <a:gd name="connsiteX53" fmla="*/ 5346289 w 7579856"/>
              <a:gd name="connsiteY53" fmla="*/ 6531204 h 6858000"/>
              <a:gd name="connsiteX54" fmla="*/ 5296493 w 7579856"/>
              <a:gd name="connsiteY54" fmla="*/ 6828948 h 6858000"/>
              <a:gd name="connsiteX55" fmla="*/ 5299149 w 7579856"/>
              <a:gd name="connsiteY55" fmla="*/ 6850700 h 6858000"/>
              <a:gd name="connsiteX56" fmla="*/ 5293995 w 7579856"/>
              <a:gd name="connsiteY56" fmla="*/ 6858000 h 6858000"/>
              <a:gd name="connsiteX57" fmla="*/ 0 w 7579856"/>
              <a:gd name="connsiteY57" fmla="*/ 6858000 h 6858000"/>
              <a:gd name="connsiteX58" fmla="*/ 0 w 7579856"/>
              <a:gd name="connsiteY5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579856" h="6858000">
                <a:moveTo>
                  <a:pt x="0" y="0"/>
                </a:moveTo>
                <a:lnTo>
                  <a:pt x="7579856" y="0"/>
                </a:lnTo>
                <a:lnTo>
                  <a:pt x="7470504" y="260102"/>
                </a:lnTo>
                <a:cubicBezTo>
                  <a:pt x="7461630" y="268839"/>
                  <a:pt x="7394342" y="394464"/>
                  <a:pt x="7393573" y="399956"/>
                </a:cubicBezTo>
                <a:cubicBezTo>
                  <a:pt x="7377083" y="436552"/>
                  <a:pt x="7379826" y="422089"/>
                  <a:pt x="7371566" y="479678"/>
                </a:cubicBezTo>
                <a:cubicBezTo>
                  <a:pt x="7375726" y="514866"/>
                  <a:pt x="7314090" y="538026"/>
                  <a:pt x="7333409" y="639474"/>
                </a:cubicBezTo>
                <a:cubicBezTo>
                  <a:pt x="7304030" y="645989"/>
                  <a:pt x="7277305" y="734514"/>
                  <a:pt x="7277592" y="752461"/>
                </a:cubicBezTo>
                <a:cubicBezTo>
                  <a:pt x="7263957" y="826326"/>
                  <a:pt x="7190549" y="831933"/>
                  <a:pt x="7168002" y="908523"/>
                </a:cubicBezTo>
                <a:cubicBezTo>
                  <a:pt x="7159192" y="1017987"/>
                  <a:pt x="6881131" y="1275734"/>
                  <a:pt x="6878697" y="1346641"/>
                </a:cubicBezTo>
                <a:cubicBezTo>
                  <a:pt x="6857377" y="1450976"/>
                  <a:pt x="6800249" y="1488570"/>
                  <a:pt x="6794992" y="1562952"/>
                </a:cubicBezTo>
                <a:cubicBezTo>
                  <a:pt x="6777186" y="1744477"/>
                  <a:pt x="6752997" y="1733417"/>
                  <a:pt x="6734639" y="1920622"/>
                </a:cubicBezTo>
                <a:cubicBezTo>
                  <a:pt x="6723638" y="2037344"/>
                  <a:pt x="6741520" y="1981150"/>
                  <a:pt x="6730519" y="2097872"/>
                </a:cubicBezTo>
                <a:lnTo>
                  <a:pt x="6705894" y="2420416"/>
                </a:lnTo>
                <a:cubicBezTo>
                  <a:pt x="6699729" y="2429580"/>
                  <a:pt x="6687282" y="2640728"/>
                  <a:pt x="6683705" y="2654677"/>
                </a:cubicBezTo>
                <a:cubicBezTo>
                  <a:pt x="6659846" y="2709901"/>
                  <a:pt x="6664499" y="2789595"/>
                  <a:pt x="6638423" y="2846969"/>
                </a:cubicBezTo>
                <a:cubicBezTo>
                  <a:pt x="6619172" y="2849418"/>
                  <a:pt x="6569554" y="3118422"/>
                  <a:pt x="6553674" y="3101886"/>
                </a:cubicBezTo>
                <a:cubicBezTo>
                  <a:pt x="6557982" y="3144969"/>
                  <a:pt x="6529319" y="3203242"/>
                  <a:pt x="6511102" y="3227971"/>
                </a:cubicBezTo>
                <a:cubicBezTo>
                  <a:pt x="6488937" y="3278163"/>
                  <a:pt x="6507177" y="3372316"/>
                  <a:pt x="6492768" y="3410007"/>
                </a:cubicBezTo>
                <a:cubicBezTo>
                  <a:pt x="6489589" y="3410402"/>
                  <a:pt x="6486392" y="3411447"/>
                  <a:pt x="6483278" y="3413112"/>
                </a:cubicBezTo>
                <a:cubicBezTo>
                  <a:pt x="6465197" y="3422775"/>
                  <a:pt x="6453811" y="3450753"/>
                  <a:pt x="6457853" y="3475597"/>
                </a:cubicBezTo>
                <a:cubicBezTo>
                  <a:pt x="6460183" y="3580433"/>
                  <a:pt x="6430321" y="3652787"/>
                  <a:pt x="6410459" y="3726672"/>
                </a:cubicBezTo>
                <a:cubicBezTo>
                  <a:pt x="6384227" y="3807490"/>
                  <a:pt x="6365561" y="3727296"/>
                  <a:pt x="6359621" y="3847892"/>
                </a:cubicBezTo>
                <a:cubicBezTo>
                  <a:pt x="6342065" y="3848387"/>
                  <a:pt x="6336582" y="3860219"/>
                  <a:pt x="6334856" y="3885724"/>
                </a:cubicBezTo>
                <a:cubicBezTo>
                  <a:pt x="6321106" y="3924250"/>
                  <a:pt x="6288462" y="3896248"/>
                  <a:pt x="6293786" y="3949434"/>
                </a:cubicBezTo>
                <a:lnTo>
                  <a:pt x="6245606" y="3999200"/>
                </a:lnTo>
                <a:cubicBezTo>
                  <a:pt x="6252452" y="3999667"/>
                  <a:pt x="6147291" y="4071013"/>
                  <a:pt x="6141951" y="4086732"/>
                </a:cubicBezTo>
                <a:lnTo>
                  <a:pt x="6078664" y="4186250"/>
                </a:lnTo>
                <a:cubicBezTo>
                  <a:pt x="6043445" y="4216806"/>
                  <a:pt x="6044102" y="4223020"/>
                  <a:pt x="6022393" y="4256032"/>
                </a:cubicBezTo>
                <a:cubicBezTo>
                  <a:pt x="6000683" y="4289045"/>
                  <a:pt x="6004124" y="4308922"/>
                  <a:pt x="5948407" y="4384326"/>
                </a:cubicBezTo>
                <a:cubicBezTo>
                  <a:pt x="5917508" y="4413425"/>
                  <a:pt x="5922990" y="4499081"/>
                  <a:pt x="5876649" y="4557747"/>
                </a:cubicBezTo>
                <a:cubicBezTo>
                  <a:pt x="5858396" y="4553894"/>
                  <a:pt x="5841562" y="4597689"/>
                  <a:pt x="5843760" y="4628455"/>
                </a:cubicBezTo>
                <a:lnTo>
                  <a:pt x="5770009" y="4708689"/>
                </a:lnTo>
                <a:cubicBezTo>
                  <a:pt x="5744628" y="4703789"/>
                  <a:pt x="5756788" y="4718752"/>
                  <a:pt x="5725056" y="4751553"/>
                </a:cubicBezTo>
                <a:cubicBezTo>
                  <a:pt x="5704052" y="4760054"/>
                  <a:pt x="5698443" y="4778037"/>
                  <a:pt x="5673106" y="4803022"/>
                </a:cubicBezTo>
                <a:cubicBezTo>
                  <a:pt x="5653325" y="4810967"/>
                  <a:pt x="5666864" y="4896812"/>
                  <a:pt x="5646635" y="4918486"/>
                </a:cubicBezTo>
                <a:cubicBezTo>
                  <a:pt x="5631909" y="4941605"/>
                  <a:pt x="5659196" y="4943736"/>
                  <a:pt x="5632308" y="5003261"/>
                </a:cubicBezTo>
                <a:cubicBezTo>
                  <a:pt x="5612112" y="5060835"/>
                  <a:pt x="5619821" y="5064904"/>
                  <a:pt x="5600041" y="5126502"/>
                </a:cubicBezTo>
                <a:cubicBezTo>
                  <a:pt x="5586116" y="5167992"/>
                  <a:pt x="5601826" y="5161046"/>
                  <a:pt x="5593786" y="5183759"/>
                </a:cubicBezTo>
                <a:cubicBezTo>
                  <a:pt x="5561334" y="5210589"/>
                  <a:pt x="5598993" y="5264555"/>
                  <a:pt x="5566847" y="5283130"/>
                </a:cubicBezTo>
                <a:lnTo>
                  <a:pt x="5545211" y="5391620"/>
                </a:lnTo>
                <a:lnTo>
                  <a:pt x="5504490" y="5443028"/>
                </a:lnTo>
                <a:cubicBezTo>
                  <a:pt x="5494192" y="5459332"/>
                  <a:pt x="5499256" y="5522813"/>
                  <a:pt x="5495036" y="5535042"/>
                </a:cubicBezTo>
                <a:cubicBezTo>
                  <a:pt x="5479787" y="5537507"/>
                  <a:pt x="5482184" y="5553460"/>
                  <a:pt x="5481653" y="5579759"/>
                </a:cubicBezTo>
                <a:cubicBezTo>
                  <a:pt x="5471160" y="5620723"/>
                  <a:pt x="5461279" y="5625872"/>
                  <a:pt x="5453795" y="5665992"/>
                </a:cubicBezTo>
                <a:cubicBezTo>
                  <a:pt x="5424217" y="5715929"/>
                  <a:pt x="5429438" y="5686607"/>
                  <a:pt x="5417837" y="5741729"/>
                </a:cubicBezTo>
                <a:cubicBezTo>
                  <a:pt x="5401590" y="5774002"/>
                  <a:pt x="5420077" y="5829059"/>
                  <a:pt x="5398588" y="5893367"/>
                </a:cubicBezTo>
                <a:cubicBezTo>
                  <a:pt x="5382045" y="5933309"/>
                  <a:pt x="5422284" y="5921390"/>
                  <a:pt x="5412427" y="5943796"/>
                </a:cubicBezTo>
                <a:lnTo>
                  <a:pt x="5400101" y="6000335"/>
                </a:lnTo>
                <a:lnTo>
                  <a:pt x="5408124" y="6055832"/>
                </a:lnTo>
                <a:cubicBezTo>
                  <a:pt x="5410319" y="6059068"/>
                  <a:pt x="5377455" y="6104819"/>
                  <a:pt x="5382772" y="6106527"/>
                </a:cubicBezTo>
                <a:lnTo>
                  <a:pt x="5354118" y="6177715"/>
                </a:lnTo>
                <a:cubicBezTo>
                  <a:pt x="5353654" y="6195756"/>
                  <a:pt x="5353188" y="6213795"/>
                  <a:pt x="5352724" y="6231835"/>
                </a:cubicBezTo>
                <a:lnTo>
                  <a:pt x="5314801" y="6378377"/>
                </a:lnTo>
                <a:cubicBezTo>
                  <a:pt x="5286767" y="6424906"/>
                  <a:pt x="5363614" y="6441657"/>
                  <a:pt x="5346289" y="6531204"/>
                </a:cubicBezTo>
                <a:cubicBezTo>
                  <a:pt x="5336370" y="6605939"/>
                  <a:pt x="5310363" y="6768382"/>
                  <a:pt x="5296493" y="6828948"/>
                </a:cubicBezTo>
                <a:cubicBezTo>
                  <a:pt x="5300217" y="6838357"/>
                  <a:pt x="5300699" y="6845216"/>
                  <a:pt x="5299149" y="6850700"/>
                </a:cubicBezTo>
                <a:lnTo>
                  <a:pt x="5293995" y="6858000"/>
                </a:lnTo>
                <a:lnTo>
                  <a:pt x="0" y="6858000"/>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ítulo 2">
            <a:extLst>
              <a:ext uri="{FF2B5EF4-FFF2-40B4-BE49-F238E27FC236}">
                <a16:creationId xmlns:a16="http://schemas.microsoft.com/office/drawing/2014/main" id="{CC790E2D-91ED-45F2-1B4E-F851BCD02B00}"/>
              </a:ext>
            </a:extLst>
          </p:cNvPr>
          <p:cNvSpPr>
            <a:spLocks noGrp="1"/>
          </p:cNvSpPr>
          <p:nvPr>
            <p:ph type="subTitle" idx="1"/>
          </p:nvPr>
        </p:nvSpPr>
        <p:spPr>
          <a:xfrm>
            <a:off x="503337" y="3255991"/>
            <a:ext cx="2855048" cy="1031615"/>
          </a:xfrm>
        </p:spPr>
        <p:txBody>
          <a:bodyPr>
            <a:normAutofit/>
          </a:bodyPr>
          <a:lstStyle/>
          <a:p>
            <a:r>
              <a:rPr lang="es-ES" sz="1600" b="0" i="0" dirty="0">
                <a:solidFill>
                  <a:schemeClr val="tx1">
                    <a:lumMod val="85000"/>
                    <a:lumOff val="15000"/>
                  </a:schemeClr>
                </a:solidFill>
                <a:effectLst/>
                <a:latin typeface="Arial" panose="020B0604020202020204" pitchFamily="34" charset="0"/>
              </a:rPr>
              <a:t>Lazo </a:t>
            </a:r>
            <a:r>
              <a:rPr lang="es-ES" sz="1600" dirty="0">
                <a:solidFill>
                  <a:schemeClr val="tx1">
                    <a:lumMod val="85000"/>
                    <a:lumOff val="15000"/>
                  </a:schemeClr>
                </a:solidFill>
                <a:latin typeface="Arial" panose="020B0604020202020204" pitchFamily="34" charset="0"/>
              </a:rPr>
              <a:t>cerrado</a:t>
            </a:r>
            <a:endParaRPr lang="es-ES" sz="1600" b="0" i="0" dirty="0">
              <a:solidFill>
                <a:schemeClr val="tx1">
                  <a:lumMod val="85000"/>
                  <a:lumOff val="15000"/>
                </a:schemeClr>
              </a:solidFill>
              <a:effectLst/>
              <a:latin typeface="Arial" panose="020B0604020202020204" pitchFamily="34" charset="0"/>
            </a:endParaRPr>
          </a:p>
          <a:p>
            <a:endParaRPr lang="es-ES" sz="1600" dirty="0">
              <a:solidFill>
                <a:schemeClr val="tx1">
                  <a:lumMod val="85000"/>
                  <a:lumOff val="15000"/>
                </a:schemeClr>
              </a:solidFill>
              <a:latin typeface="Arial" panose="020B0604020202020204" pitchFamily="34" charset="0"/>
            </a:endParaRPr>
          </a:p>
          <a:p>
            <a:endParaRPr lang="es-UY" sz="1600" dirty="0">
              <a:solidFill>
                <a:schemeClr val="tx1">
                  <a:lumMod val="85000"/>
                  <a:lumOff val="15000"/>
                </a:schemeClr>
              </a:solidFill>
            </a:endParaRPr>
          </a:p>
        </p:txBody>
      </p:sp>
      <p:sp>
        <p:nvSpPr>
          <p:cNvPr id="14" name="Freeform: Shape 13">
            <a:extLst>
              <a:ext uri="{FF2B5EF4-FFF2-40B4-BE49-F238E27FC236}">
                <a16:creationId xmlns:a16="http://schemas.microsoft.com/office/drawing/2014/main" id="{B5AAC39E-8294-44DC-AB9F-2B9F22C397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59350" y="618119"/>
            <a:ext cx="6596369" cy="5615588"/>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50800" dist="12700" dir="30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6">
            <a:extLst>
              <a:ext uri="{FF2B5EF4-FFF2-40B4-BE49-F238E27FC236}">
                <a16:creationId xmlns:a16="http://schemas.microsoft.com/office/drawing/2014/main" id="{11685A1B-C158-49A6-BF8F-0D4868852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48987" y="294856"/>
            <a:ext cx="1367625"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Imagen 4">
            <a:extLst>
              <a:ext uri="{FF2B5EF4-FFF2-40B4-BE49-F238E27FC236}">
                <a16:creationId xmlns:a16="http://schemas.microsoft.com/office/drawing/2014/main" id="{6CB1267F-67E1-B862-7F09-FF9DF7B102BE}"/>
              </a:ext>
            </a:extLst>
          </p:cNvPr>
          <p:cNvPicPr>
            <a:picLocks noChangeAspect="1"/>
          </p:cNvPicPr>
          <p:nvPr/>
        </p:nvPicPr>
        <p:blipFill>
          <a:blip r:embed="rId2"/>
          <a:stretch>
            <a:fillRect/>
          </a:stretch>
        </p:blipFill>
        <p:spPr>
          <a:xfrm>
            <a:off x="3078760" y="167951"/>
            <a:ext cx="8696473" cy="6467434"/>
          </a:xfrm>
          <a:prstGeom prst="rect">
            <a:avLst/>
          </a:prstGeom>
        </p:spPr>
      </p:pic>
    </p:spTree>
    <p:extLst>
      <p:ext uri="{BB962C8B-B14F-4D97-AF65-F5344CB8AC3E}">
        <p14:creationId xmlns:p14="http://schemas.microsoft.com/office/powerpoint/2010/main" val="1541615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ítulo 2">
            <a:extLst>
              <a:ext uri="{FF2B5EF4-FFF2-40B4-BE49-F238E27FC236}">
                <a16:creationId xmlns:a16="http://schemas.microsoft.com/office/drawing/2014/main" id="{CC790E2D-91ED-45F2-1B4E-F851BCD02B00}"/>
              </a:ext>
            </a:extLst>
          </p:cNvPr>
          <p:cNvSpPr>
            <a:spLocks noGrp="1"/>
          </p:cNvSpPr>
          <p:nvPr>
            <p:ph type="subTitle" idx="1"/>
          </p:nvPr>
        </p:nvSpPr>
        <p:spPr>
          <a:xfrm>
            <a:off x="388776" y="3029571"/>
            <a:ext cx="3125337" cy="1136843"/>
          </a:xfrm>
        </p:spPr>
        <p:txBody>
          <a:bodyPr>
            <a:normAutofit/>
          </a:bodyPr>
          <a:lstStyle/>
          <a:p>
            <a:r>
              <a:rPr lang="es-ES" sz="1800" b="0" i="0" dirty="0">
                <a:effectLst/>
                <a:latin typeface="Arial" panose="020B0604020202020204" pitchFamily="34" charset="0"/>
              </a:rPr>
              <a:t>Lazo Cerrado</a:t>
            </a:r>
          </a:p>
          <a:p>
            <a:endParaRPr lang="es-ES" sz="1800" dirty="0">
              <a:latin typeface="Arial" panose="020B0604020202020204" pitchFamily="34" charset="0"/>
            </a:endParaRPr>
          </a:p>
          <a:p>
            <a:endParaRPr lang="es-UY" sz="1800" dirty="0"/>
          </a:p>
        </p:txBody>
      </p:sp>
      <p:pic>
        <p:nvPicPr>
          <p:cNvPr id="5" name="Imagen 4">
            <a:extLst>
              <a:ext uri="{FF2B5EF4-FFF2-40B4-BE49-F238E27FC236}">
                <a16:creationId xmlns:a16="http://schemas.microsoft.com/office/drawing/2014/main" id="{A8C13A99-DDCE-F621-9E9E-BD01361D80C0}"/>
              </a:ext>
            </a:extLst>
          </p:cNvPr>
          <p:cNvPicPr>
            <a:picLocks noChangeAspect="1"/>
          </p:cNvPicPr>
          <p:nvPr/>
        </p:nvPicPr>
        <p:blipFill>
          <a:blip r:embed="rId2"/>
          <a:stretch>
            <a:fillRect/>
          </a:stretch>
        </p:blipFill>
        <p:spPr>
          <a:xfrm>
            <a:off x="4366727" y="158620"/>
            <a:ext cx="7436497" cy="6634156"/>
          </a:xfrm>
          <a:prstGeom prst="rect">
            <a:avLst/>
          </a:prstGeom>
        </p:spPr>
      </p:pic>
    </p:spTree>
    <p:extLst>
      <p:ext uri="{BB962C8B-B14F-4D97-AF65-F5344CB8AC3E}">
        <p14:creationId xmlns:p14="http://schemas.microsoft.com/office/powerpoint/2010/main" val="1952233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192CBF-8151-8F5C-AB42-F884066F700B}"/>
              </a:ext>
            </a:extLst>
          </p:cNvPr>
          <p:cNvSpPr>
            <a:spLocks noGrp="1"/>
          </p:cNvSpPr>
          <p:nvPr>
            <p:ph type="ctrTitle"/>
          </p:nvPr>
        </p:nvSpPr>
        <p:spPr>
          <a:xfrm>
            <a:off x="2245453" y="382763"/>
            <a:ext cx="6957270" cy="916162"/>
          </a:xfrm>
        </p:spPr>
        <p:txBody>
          <a:bodyPr/>
          <a:lstStyle/>
          <a:p>
            <a:r>
              <a:rPr lang="es-ES" dirty="0"/>
              <a:t>SCADA</a:t>
            </a:r>
            <a:endParaRPr lang="es-UY" dirty="0"/>
          </a:p>
        </p:txBody>
      </p:sp>
      <p:sp>
        <p:nvSpPr>
          <p:cNvPr id="3" name="Subtítulo 2">
            <a:extLst>
              <a:ext uri="{FF2B5EF4-FFF2-40B4-BE49-F238E27FC236}">
                <a16:creationId xmlns:a16="http://schemas.microsoft.com/office/drawing/2014/main" id="{CC790E2D-91ED-45F2-1B4E-F851BCD02B00}"/>
              </a:ext>
            </a:extLst>
          </p:cNvPr>
          <p:cNvSpPr>
            <a:spLocks noGrp="1"/>
          </p:cNvSpPr>
          <p:nvPr>
            <p:ph type="subTitle" idx="1"/>
          </p:nvPr>
        </p:nvSpPr>
        <p:spPr>
          <a:xfrm>
            <a:off x="710268" y="1613846"/>
            <a:ext cx="11143376" cy="4174557"/>
          </a:xfrm>
        </p:spPr>
        <p:txBody>
          <a:bodyPr>
            <a:normAutofit/>
          </a:bodyPr>
          <a:lstStyle/>
          <a:p>
            <a:endParaRPr lang="es-ES" b="0" i="0" dirty="0">
              <a:solidFill>
                <a:srgbClr val="333333"/>
              </a:solidFill>
              <a:effectLst/>
              <a:latin typeface="Arial" panose="020B0604020202020204" pitchFamily="34" charset="0"/>
            </a:endParaRPr>
          </a:p>
          <a:p>
            <a:endParaRPr lang="es-ES" dirty="0">
              <a:solidFill>
                <a:srgbClr val="333333"/>
              </a:solidFill>
              <a:latin typeface="Arial" panose="020B0604020202020204" pitchFamily="34" charset="0"/>
            </a:endParaRPr>
          </a:p>
          <a:p>
            <a:endParaRPr lang="es-UY" dirty="0"/>
          </a:p>
        </p:txBody>
      </p:sp>
      <p:pic>
        <p:nvPicPr>
          <p:cNvPr id="6" name="Imagen 5">
            <a:extLst>
              <a:ext uri="{FF2B5EF4-FFF2-40B4-BE49-F238E27FC236}">
                <a16:creationId xmlns:a16="http://schemas.microsoft.com/office/drawing/2014/main" id="{635422CB-FAFA-6E6B-77CA-F66046EF23E8}"/>
              </a:ext>
            </a:extLst>
          </p:cNvPr>
          <p:cNvPicPr>
            <a:picLocks noChangeAspect="1"/>
          </p:cNvPicPr>
          <p:nvPr/>
        </p:nvPicPr>
        <p:blipFill>
          <a:blip r:embed="rId2"/>
          <a:stretch>
            <a:fillRect/>
          </a:stretch>
        </p:blipFill>
        <p:spPr>
          <a:xfrm>
            <a:off x="123751" y="2263225"/>
            <a:ext cx="3365897" cy="2108449"/>
          </a:xfrm>
          <a:prstGeom prst="rect">
            <a:avLst/>
          </a:prstGeom>
        </p:spPr>
      </p:pic>
      <p:pic>
        <p:nvPicPr>
          <p:cNvPr id="7" name="Imagen 6">
            <a:extLst>
              <a:ext uri="{FF2B5EF4-FFF2-40B4-BE49-F238E27FC236}">
                <a16:creationId xmlns:a16="http://schemas.microsoft.com/office/drawing/2014/main" id="{D0E6EEE8-BACF-F346-0A8E-AE8F2EF5B37D}"/>
              </a:ext>
            </a:extLst>
          </p:cNvPr>
          <p:cNvPicPr>
            <a:picLocks noChangeAspect="1"/>
          </p:cNvPicPr>
          <p:nvPr/>
        </p:nvPicPr>
        <p:blipFill>
          <a:blip r:embed="rId3"/>
          <a:stretch>
            <a:fillRect/>
          </a:stretch>
        </p:blipFill>
        <p:spPr>
          <a:xfrm>
            <a:off x="2825859" y="1267254"/>
            <a:ext cx="8115835" cy="3045530"/>
          </a:xfrm>
          <a:prstGeom prst="rect">
            <a:avLst/>
          </a:prstGeom>
        </p:spPr>
      </p:pic>
      <p:pic>
        <p:nvPicPr>
          <p:cNvPr id="9" name="Imagen 8">
            <a:extLst>
              <a:ext uri="{FF2B5EF4-FFF2-40B4-BE49-F238E27FC236}">
                <a16:creationId xmlns:a16="http://schemas.microsoft.com/office/drawing/2014/main" id="{B603428E-9BA3-B997-13F8-C70ECC82AAA5}"/>
              </a:ext>
            </a:extLst>
          </p:cNvPr>
          <p:cNvPicPr>
            <a:picLocks noChangeAspect="1"/>
          </p:cNvPicPr>
          <p:nvPr/>
        </p:nvPicPr>
        <p:blipFill>
          <a:blip r:embed="rId4"/>
          <a:stretch>
            <a:fillRect/>
          </a:stretch>
        </p:blipFill>
        <p:spPr>
          <a:xfrm>
            <a:off x="1913909" y="4016009"/>
            <a:ext cx="3977746" cy="2643783"/>
          </a:xfrm>
          <a:prstGeom prst="rect">
            <a:avLst/>
          </a:prstGeom>
        </p:spPr>
      </p:pic>
    </p:spTree>
    <p:extLst>
      <p:ext uri="{BB962C8B-B14F-4D97-AF65-F5344CB8AC3E}">
        <p14:creationId xmlns:p14="http://schemas.microsoft.com/office/powerpoint/2010/main" val="2560944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1A85619E-59AB-4E59-8DD1-77D17FCB33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870524" cy="6858000"/>
          </a:xfrm>
          <a:custGeom>
            <a:avLst/>
            <a:gdLst>
              <a:gd name="connsiteX0" fmla="*/ 0 w 7579856"/>
              <a:gd name="connsiteY0" fmla="*/ 0 h 6858000"/>
              <a:gd name="connsiteX1" fmla="*/ 7579856 w 7579856"/>
              <a:gd name="connsiteY1" fmla="*/ 0 h 6858000"/>
              <a:gd name="connsiteX2" fmla="*/ 7470504 w 7579856"/>
              <a:gd name="connsiteY2" fmla="*/ 260102 h 6858000"/>
              <a:gd name="connsiteX3" fmla="*/ 7382971 w 7579856"/>
              <a:gd name="connsiteY3" fmla="*/ 293939 h 6858000"/>
              <a:gd name="connsiteX4" fmla="*/ 7424315 w 7579856"/>
              <a:gd name="connsiteY4" fmla="*/ 333533 h 6858000"/>
              <a:gd name="connsiteX5" fmla="*/ 7371566 w 7579856"/>
              <a:gd name="connsiteY5" fmla="*/ 479678 h 6858000"/>
              <a:gd name="connsiteX6" fmla="*/ 7333409 w 7579856"/>
              <a:gd name="connsiteY6" fmla="*/ 639474 h 6858000"/>
              <a:gd name="connsiteX7" fmla="*/ 7277592 w 7579856"/>
              <a:gd name="connsiteY7" fmla="*/ 752461 h 6858000"/>
              <a:gd name="connsiteX8" fmla="*/ 7168002 w 7579856"/>
              <a:gd name="connsiteY8" fmla="*/ 908523 h 6858000"/>
              <a:gd name="connsiteX9" fmla="*/ 6878697 w 7579856"/>
              <a:gd name="connsiteY9" fmla="*/ 1346641 h 6858000"/>
              <a:gd name="connsiteX10" fmla="*/ 6794992 w 7579856"/>
              <a:gd name="connsiteY10" fmla="*/ 1562952 h 6858000"/>
              <a:gd name="connsiteX11" fmla="*/ 6734639 w 7579856"/>
              <a:gd name="connsiteY11" fmla="*/ 1920622 h 6858000"/>
              <a:gd name="connsiteX12" fmla="*/ 6730519 w 7579856"/>
              <a:gd name="connsiteY12" fmla="*/ 2097872 h 6858000"/>
              <a:gd name="connsiteX13" fmla="*/ 6705894 w 7579856"/>
              <a:gd name="connsiteY13" fmla="*/ 2420416 h 6858000"/>
              <a:gd name="connsiteX14" fmla="*/ 6683705 w 7579856"/>
              <a:gd name="connsiteY14" fmla="*/ 2654677 h 6858000"/>
              <a:gd name="connsiteX15" fmla="*/ 6638423 w 7579856"/>
              <a:gd name="connsiteY15" fmla="*/ 2846969 h 6858000"/>
              <a:gd name="connsiteX16" fmla="*/ 6553674 w 7579856"/>
              <a:gd name="connsiteY16" fmla="*/ 3101886 h 6858000"/>
              <a:gd name="connsiteX17" fmla="*/ 6511102 w 7579856"/>
              <a:gd name="connsiteY17" fmla="*/ 3227971 h 6858000"/>
              <a:gd name="connsiteX18" fmla="*/ 6492768 w 7579856"/>
              <a:gd name="connsiteY18" fmla="*/ 3410007 h 6858000"/>
              <a:gd name="connsiteX19" fmla="*/ 6483278 w 7579856"/>
              <a:gd name="connsiteY19" fmla="*/ 3413112 h 6858000"/>
              <a:gd name="connsiteX20" fmla="*/ 6457853 w 7579856"/>
              <a:gd name="connsiteY20" fmla="*/ 3475597 h 6858000"/>
              <a:gd name="connsiteX21" fmla="*/ 6410459 w 7579856"/>
              <a:gd name="connsiteY21" fmla="*/ 3726672 h 6858000"/>
              <a:gd name="connsiteX22" fmla="*/ 6359621 w 7579856"/>
              <a:gd name="connsiteY22" fmla="*/ 3847892 h 6858000"/>
              <a:gd name="connsiteX23" fmla="*/ 6334856 w 7579856"/>
              <a:gd name="connsiteY23" fmla="*/ 3885724 h 6858000"/>
              <a:gd name="connsiteX24" fmla="*/ 6293786 w 7579856"/>
              <a:gd name="connsiteY24" fmla="*/ 3949434 h 6858000"/>
              <a:gd name="connsiteX25" fmla="*/ 6245606 w 7579856"/>
              <a:gd name="connsiteY25" fmla="*/ 3999200 h 6858000"/>
              <a:gd name="connsiteX26" fmla="*/ 6141951 w 7579856"/>
              <a:gd name="connsiteY26" fmla="*/ 4086732 h 6858000"/>
              <a:gd name="connsiteX27" fmla="*/ 6078664 w 7579856"/>
              <a:gd name="connsiteY27" fmla="*/ 4186250 h 6858000"/>
              <a:gd name="connsiteX28" fmla="*/ 6022393 w 7579856"/>
              <a:gd name="connsiteY28" fmla="*/ 4256032 h 6858000"/>
              <a:gd name="connsiteX29" fmla="*/ 5948407 w 7579856"/>
              <a:gd name="connsiteY29" fmla="*/ 4384326 h 6858000"/>
              <a:gd name="connsiteX30" fmla="*/ 5876649 w 7579856"/>
              <a:gd name="connsiteY30" fmla="*/ 4557747 h 6858000"/>
              <a:gd name="connsiteX31" fmla="*/ 5843760 w 7579856"/>
              <a:gd name="connsiteY31" fmla="*/ 4628455 h 6858000"/>
              <a:gd name="connsiteX32" fmla="*/ 5770009 w 7579856"/>
              <a:gd name="connsiteY32" fmla="*/ 4708689 h 6858000"/>
              <a:gd name="connsiteX33" fmla="*/ 5725056 w 7579856"/>
              <a:gd name="connsiteY33" fmla="*/ 4751553 h 6858000"/>
              <a:gd name="connsiteX34" fmla="*/ 5673106 w 7579856"/>
              <a:gd name="connsiteY34" fmla="*/ 4803022 h 6858000"/>
              <a:gd name="connsiteX35" fmla="*/ 5646635 w 7579856"/>
              <a:gd name="connsiteY35" fmla="*/ 4918486 h 6858000"/>
              <a:gd name="connsiteX36" fmla="*/ 5632308 w 7579856"/>
              <a:gd name="connsiteY36" fmla="*/ 5003261 h 6858000"/>
              <a:gd name="connsiteX37" fmla="*/ 5600041 w 7579856"/>
              <a:gd name="connsiteY37" fmla="*/ 5126502 h 6858000"/>
              <a:gd name="connsiteX38" fmla="*/ 5593786 w 7579856"/>
              <a:gd name="connsiteY38" fmla="*/ 5183759 h 6858000"/>
              <a:gd name="connsiteX39" fmla="*/ 5566847 w 7579856"/>
              <a:gd name="connsiteY39" fmla="*/ 5283130 h 6858000"/>
              <a:gd name="connsiteX40" fmla="*/ 5545211 w 7579856"/>
              <a:gd name="connsiteY40" fmla="*/ 5391620 h 6858000"/>
              <a:gd name="connsiteX41" fmla="*/ 5504490 w 7579856"/>
              <a:gd name="connsiteY41" fmla="*/ 5443028 h 6858000"/>
              <a:gd name="connsiteX42" fmla="*/ 5495036 w 7579856"/>
              <a:gd name="connsiteY42" fmla="*/ 5535042 h 6858000"/>
              <a:gd name="connsiteX43" fmla="*/ 5481653 w 7579856"/>
              <a:gd name="connsiteY43" fmla="*/ 5579759 h 6858000"/>
              <a:gd name="connsiteX44" fmla="*/ 5453795 w 7579856"/>
              <a:gd name="connsiteY44" fmla="*/ 5665992 h 6858000"/>
              <a:gd name="connsiteX45" fmla="*/ 5417837 w 7579856"/>
              <a:gd name="connsiteY45" fmla="*/ 5741729 h 6858000"/>
              <a:gd name="connsiteX46" fmla="*/ 5398588 w 7579856"/>
              <a:gd name="connsiteY46" fmla="*/ 5893367 h 6858000"/>
              <a:gd name="connsiteX47" fmla="*/ 5412427 w 7579856"/>
              <a:gd name="connsiteY47" fmla="*/ 5943796 h 6858000"/>
              <a:gd name="connsiteX48" fmla="*/ 5400101 w 7579856"/>
              <a:gd name="connsiteY48" fmla="*/ 6000335 h 6858000"/>
              <a:gd name="connsiteX49" fmla="*/ 5408124 w 7579856"/>
              <a:gd name="connsiteY49" fmla="*/ 6055832 h 6858000"/>
              <a:gd name="connsiteX50" fmla="*/ 5382772 w 7579856"/>
              <a:gd name="connsiteY50" fmla="*/ 6106527 h 6858000"/>
              <a:gd name="connsiteX51" fmla="*/ 5354118 w 7579856"/>
              <a:gd name="connsiteY51" fmla="*/ 6177715 h 6858000"/>
              <a:gd name="connsiteX52" fmla="*/ 5352724 w 7579856"/>
              <a:gd name="connsiteY52" fmla="*/ 6231835 h 6858000"/>
              <a:gd name="connsiteX53" fmla="*/ 5314801 w 7579856"/>
              <a:gd name="connsiteY53" fmla="*/ 6378377 h 6858000"/>
              <a:gd name="connsiteX54" fmla="*/ 5346289 w 7579856"/>
              <a:gd name="connsiteY54" fmla="*/ 6531204 h 6858000"/>
              <a:gd name="connsiteX55" fmla="*/ 5296493 w 7579856"/>
              <a:gd name="connsiteY55" fmla="*/ 6828948 h 6858000"/>
              <a:gd name="connsiteX56" fmla="*/ 5299149 w 7579856"/>
              <a:gd name="connsiteY56" fmla="*/ 6850700 h 6858000"/>
              <a:gd name="connsiteX57" fmla="*/ 5293995 w 7579856"/>
              <a:gd name="connsiteY57" fmla="*/ 6858000 h 6858000"/>
              <a:gd name="connsiteX58" fmla="*/ 0 w 7579856"/>
              <a:gd name="connsiteY58" fmla="*/ 6858000 h 6858000"/>
              <a:gd name="connsiteX0" fmla="*/ 0 w 7579856"/>
              <a:gd name="connsiteY0" fmla="*/ 0 h 6858000"/>
              <a:gd name="connsiteX1" fmla="*/ 7579856 w 7579856"/>
              <a:gd name="connsiteY1" fmla="*/ 0 h 6858000"/>
              <a:gd name="connsiteX2" fmla="*/ 7470504 w 7579856"/>
              <a:gd name="connsiteY2" fmla="*/ 260102 h 6858000"/>
              <a:gd name="connsiteX3" fmla="*/ 7382971 w 7579856"/>
              <a:gd name="connsiteY3" fmla="*/ 293939 h 6858000"/>
              <a:gd name="connsiteX4" fmla="*/ 7371566 w 7579856"/>
              <a:gd name="connsiteY4" fmla="*/ 479678 h 6858000"/>
              <a:gd name="connsiteX5" fmla="*/ 7333409 w 7579856"/>
              <a:gd name="connsiteY5" fmla="*/ 639474 h 6858000"/>
              <a:gd name="connsiteX6" fmla="*/ 7277592 w 7579856"/>
              <a:gd name="connsiteY6" fmla="*/ 752461 h 6858000"/>
              <a:gd name="connsiteX7" fmla="*/ 7168002 w 7579856"/>
              <a:gd name="connsiteY7" fmla="*/ 908523 h 6858000"/>
              <a:gd name="connsiteX8" fmla="*/ 6878697 w 7579856"/>
              <a:gd name="connsiteY8" fmla="*/ 1346641 h 6858000"/>
              <a:gd name="connsiteX9" fmla="*/ 6794992 w 7579856"/>
              <a:gd name="connsiteY9" fmla="*/ 1562952 h 6858000"/>
              <a:gd name="connsiteX10" fmla="*/ 6734639 w 7579856"/>
              <a:gd name="connsiteY10" fmla="*/ 1920622 h 6858000"/>
              <a:gd name="connsiteX11" fmla="*/ 6730519 w 7579856"/>
              <a:gd name="connsiteY11" fmla="*/ 2097872 h 6858000"/>
              <a:gd name="connsiteX12" fmla="*/ 6705894 w 7579856"/>
              <a:gd name="connsiteY12" fmla="*/ 2420416 h 6858000"/>
              <a:gd name="connsiteX13" fmla="*/ 6683705 w 7579856"/>
              <a:gd name="connsiteY13" fmla="*/ 2654677 h 6858000"/>
              <a:gd name="connsiteX14" fmla="*/ 6638423 w 7579856"/>
              <a:gd name="connsiteY14" fmla="*/ 2846969 h 6858000"/>
              <a:gd name="connsiteX15" fmla="*/ 6553674 w 7579856"/>
              <a:gd name="connsiteY15" fmla="*/ 3101886 h 6858000"/>
              <a:gd name="connsiteX16" fmla="*/ 6511102 w 7579856"/>
              <a:gd name="connsiteY16" fmla="*/ 3227971 h 6858000"/>
              <a:gd name="connsiteX17" fmla="*/ 6492768 w 7579856"/>
              <a:gd name="connsiteY17" fmla="*/ 3410007 h 6858000"/>
              <a:gd name="connsiteX18" fmla="*/ 6483278 w 7579856"/>
              <a:gd name="connsiteY18" fmla="*/ 3413112 h 6858000"/>
              <a:gd name="connsiteX19" fmla="*/ 6457853 w 7579856"/>
              <a:gd name="connsiteY19" fmla="*/ 3475597 h 6858000"/>
              <a:gd name="connsiteX20" fmla="*/ 6410459 w 7579856"/>
              <a:gd name="connsiteY20" fmla="*/ 3726672 h 6858000"/>
              <a:gd name="connsiteX21" fmla="*/ 6359621 w 7579856"/>
              <a:gd name="connsiteY21" fmla="*/ 3847892 h 6858000"/>
              <a:gd name="connsiteX22" fmla="*/ 6334856 w 7579856"/>
              <a:gd name="connsiteY22" fmla="*/ 3885724 h 6858000"/>
              <a:gd name="connsiteX23" fmla="*/ 6293786 w 7579856"/>
              <a:gd name="connsiteY23" fmla="*/ 3949434 h 6858000"/>
              <a:gd name="connsiteX24" fmla="*/ 6245606 w 7579856"/>
              <a:gd name="connsiteY24" fmla="*/ 3999200 h 6858000"/>
              <a:gd name="connsiteX25" fmla="*/ 6141951 w 7579856"/>
              <a:gd name="connsiteY25" fmla="*/ 4086732 h 6858000"/>
              <a:gd name="connsiteX26" fmla="*/ 6078664 w 7579856"/>
              <a:gd name="connsiteY26" fmla="*/ 4186250 h 6858000"/>
              <a:gd name="connsiteX27" fmla="*/ 6022393 w 7579856"/>
              <a:gd name="connsiteY27" fmla="*/ 4256032 h 6858000"/>
              <a:gd name="connsiteX28" fmla="*/ 5948407 w 7579856"/>
              <a:gd name="connsiteY28" fmla="*/ 4384326 h 6858000"/>
              <a:gd name="connsiteX29" fmla="*/ 5876649 w 7579856"/>
              <a:gd name="connsiteY29" fmla="*/ 4557747 h 6858000"/>
              <a:gd name="connsiteX30" fmla="*/ 5843760 w 7579856"/>
              <a:gd name="connsiteY30" fmla="*/ 4628455 h 6858000"/>
              <a:gd name="connsiteX31" fmla="*/ 5770009 w 7579856"/>
              <a:gd name="connsiteY31" fmla="*/ 4708689 h 6858000"/>
              <a:gd name="connsiteX32" fmla="*/ 5725056 w 7579856"/>
              <a:gd name="connsiteY32" fmla="*/ 4751553 h 6858000"/>
              <a:gd name="connsiteX33" fmla="*/ 5673106 w 7579856"/>
              <a:gd name="connsiteY33" fmla="*/ 4803022 h 6858000"/>
              <a:gd name="connsiteX34" fmla="*/ 5646635 w 7579856"/>
              <a:gd name="connsiteY34" fmla="*/ 4918486 h 6858000"/>
              <a:gd name="connsiteX35" fmla="*/ 5632308 w 7579856"/>
              <a:gd name="connsiteY35" fmla="*/ 5003261 h 6858000"/>
              <a:gd name="connsiteX36" fmla="*/ 5600041 w 7579856"/>
              <a:gd name="connsiteY36" fmla="*/ 5126502 h 6858000"/>
              <a:gd name="connsiteX37" fmla="*/ 5593786 w 7579856"/>
              <a:gd name="connsiteY37" fmla="*/ 5183759 h 6858000"/>
              <a:gd name="connsiteX38" fmla="*/ 5566847 w 7579856"/>
              <a:gd name="connsiteY38" fmla="*/ 5283130 h 6858000"/>
              <a:gd name="connsiteX39" fmla="*/ 5545211 w 7579856"/>
              <a:gd name="connsiteY39" fmla="*/ 5391620 h 6858000"/>
              <a:gd name="connsiteX40" fmla="*/ 5504490 w 7579856"/>
              <a:gd name="connsiteY40" fmla="*/ 5443028 h 6858000"/>
              <a:gd name="connsiteX41" fmla="*/ 5495036 w 7579856"/>
              <a:gd name="connsiteY41" fmla="*/ 5535042 h 6858000"/>
              <a:gd name="connsiteX42" fmla="*/ 5481653 w 7579856"/>
              <a:gd name="connsiteY42" fmla="*/ 5579759 h 6858000"/>
              <a:gd name="connsiteX43" fmla="*/ 5453795 w 7579856"/>
              <a:gd name="connsiteY43" fmla="*/ 5665992 h 6858000"/>
              <a:gd name="connsiteX44" fmla="*/ 5417837 w 7579856"/>
              <a:gd name="connsiteY44" fmla="*/ 5741729 h 6858000"/>
              <a:gd name="connsiteX45" fmla="*/ 5398588 w 7579856"/>
              <a:gd name="connsiteY45" fmla="*/ 5893367 h 6858000"/>
              <a:gd name="connsiteX46" fmla="*/ 5412427 w 7579856"/>
              <a:gd name="connsiteY46" fmla="*/ 5943796 h 6858000"/>
              <a:gd name="connsiteX47" fmla="*/ 5400101 w 7579856"/>
              <a:gd name="connsiteY47" fmla="*/ 6000335 h 6858000"/>
              <a:gd name="connsiteX48" fmla="*/ 5408124 w 7579856"/>
              <a:gd name="connsiteY48" fmla="*/ 6055832 h 6858000"/>
              <a:gd name="connsiteX49" fmla="*/ 5382772 w 7579856"/>
              <a:gd name="connsiteY49" fmla="*/ 6106527 h 6858000"/>
              <a:gd name="connsiteX50" fmla="*/ 5354118 w 7579856"/>
              <a:gd name="connsiteY50" fmla="*/ 6177715 h 6858000"/>
              <a:gd name="connsiteX51" fmla="*/ 5352724 w 7579856"/>
              <a:gd name="connsiteY51" fmla="*/ 6231835 h 6858000"/>
              <a:gd name="connsiteX52" fmla="*/ 5314801 w 7579856"/>
              <a:gd name="connsiteY52" fmla="*/ 6378377 h 6858000"/>
              <a:gd name="connsiteX53" fmla="*/ 5346289 w 7579856"/>
              <a:gd name="connsiteY53" fmla="*/ 6531204 h 6858000"/>
              <a:gd name="connsiteX54" fmla="*/ 5296493 w 7579856"/>
              <a:gd name="connsiteY54" fmla="*/ 6828948 h 6858000"/>
              <a:gd name="connsiteX55" fmla="*/ 5299149 w 7579856"/>
              <a:gd name="connsiteY55" fmla="*/ 6850700 h 6858000"/>
              <a:gd name="connsiteX56" fmla="*/ 5293995 w 7579856"/>
              <a:gd name="connsiteY56" fmla="*/ 6858000 h 6858000"/>
              <a:gd name="connsiteX57" fmla="*/ 0 w 7579856"/>
              <a:gd name="connsiteY57" fmla="*/ 6858000 h 6858000"/>
              <a:gd name="connsiteX58" fmla="*/ 0 w 7579856"/>
              <a:gd name="connsiteY58" fmla="*/ 0 h 6858000"/>
              <a:gd name="connsiteX0" fmla="*/ 0 w 7579856"/>
              <a:gd name="connsiteY0" fmla="*/ 0 h 6858000"/>
              <a:gd name="connsiteX1" fmla="*/ 7579856 w 7579856"/>
              <a:gd name="connsiteY1" fmla="*/ 0 h 6858000"/>
              <a:gd name="connsiteX2" fmla="*/ 7470504 w 7579856"/>
              <a:gd name="connsiteY2" fmla="*/ 260102 h 6858000"/>
              <a:gd name="connsiteX3" fmla="*/ 7393573 w 7579856"/>
              <a:gd name="connsiteY3" fmla="*/ 399956 h 6858000"/>
              <a:gd name="connsiteX4" fmla="*/ 7371566 w 7579856"/>
              <a:gd name="connsiteY4" fmla="*/ 479678 h 6858000"/>
              <a:gd name="connsiteX5" fmla="*/ 7333409 w 7579856"/>
              <a:gd name="connsiteY5" fmla="*/ 639474 h 6858000"/>
              <a:gd name="connsiteX6" fmla="*/ 7277592 w 7579856"/>
              <a:gd name="connsiteY6" fmla="*/ 752461 h 6858000"/>
              <a:gd name="connsiteX7" fmla="*/ 7168002 w 7579856"/>
              <a:gd name="connsiteY7" fmla="*/ 908523 h 6858000"/>
              <a:gd name="connsiteX8" fmla="*/ 6878697 w 7579856"/>
              <a:gd name="connsiteY8" fmla="*/ 1346641 h 6858000"/>
              <a:gd name="connsiteX9" fmla="*/ 6794992 w 7579856"/>
              <a:gd name="connsiteY9" fmla="*/ 1562952 h 6858000"/>
              <a:gd name="connsiteX10" fmla="*/ 6734639 w 7579856"/>
              <a:gd name="connsiteY10" fmla="*/ 1920622 h 6858000"/>
              <a:gd name="connsiteX11" fmla="*/ 6730519 w 7579856"/>
              <a:gd name="connsiteY11" fmla="*/ 2097872 h 6858000"/>
              <a:gd name="connsiteX12" fmla="*/ 6705894 w 7579856"/>
              <a:gd name="connsiteY12" fmla="*/ 2420416 h 6858000"/>
              <a:gd name="connsiteX13" fmla="*/ 6683705 w 7579856"/>
              <a:gd name="connsiteY13" fmla="*/ 2654677 h 6858000"/>
              <a:gd name="connsiteX14" fmla="*/ 6638423 w 7579856"/>
              <a:gd name="connsiteY14" fmla="*/ 2846969 h 6858000"/>
              <a:gd name="connsiteX15" fmla="*/ 6553674 w 7579856"/>
              <a:gd name="connsiteY15" fmla="*/ 3101886 h 6858000"/>
              <a:gd name="connsiteX16" fmla="*/ 6511102 w 7579856"/>
              <a:gd name="connsiteY16" fmla="*/ 3227971 h 6858000"/>
              <a:gd name="connsiteX17" fmla="*/ 6492768 w 7579856"/>
              <a:gd name="connsiteY17" fmla="*/ 3410007 h 6858000"/>
              <a:gd name="connsiteX18" fmla="*/ 6483278 w 7579856"/>
              <a:gd name="connsiteY18" fmla="*/ 3413112 h 6858000"/>
              <a:gd name="connsiteX19" fmla="*/ 6457853 w 7579856"/>
              <a:gd name="connsiteY19" fmla="*/ 3475597 h 6858000"/>
              <a:gd name="connsiteX20" fmla="*/ 6410459 w 7579856"/>
              <a:gd name="connsiteY20" fmla="*/ 3726672 h 6858000"/>
              <a:gd name="connsiteX21" fmla="*/ 6359621 w 7579856"/>
              <a:gd name="connsiteY21" fmla="*/ 3847892 h 6858000"/>
              <a:gd name="connsiteX22" fmla="*/ 6334856 w 7579856"/>
              <a:gd name="connsiteY22" fmla="*/ 3885724 h 6858000"/>
              <a:gd name="connsiteX23" fmla="*/ 6293786 w 7579856"/>
              <a:gd name="connsiteY23" fmla="*/ 3949434 h 6858000"/>
              <a:gd name="connsiteX24" fmla="*/ 6245606 w 7579856"/>
              <a:gd name="connsiteY24" fmla="*/ 3999200 h 6858000"/>
              <a:gd name="connsiteX25" fmla="*/ 6141951 w 7579856"/>
              <a:gd name="connsiteY25" fmla="*/ 4086732 h 6858000"/>
              <a:gd name="connsiteX26" fmla="*/ 6078664 w 7579856"/>
              <a:gd name="connsiteY26" fmla="*/ 4186250 h 6858000"/>
              <a:gd name="connsiteX27" fmla="*/ 6022393 w 7579856"/>
              <a:gd name="connsiteY27" fmla="*/ 4256032 h 6858000"/>
              <a:gd name="connsiteX28" fmla="*/ 5948407 w 7579856"/>
              <a:gd name="connsiteY28" fmla="*/ 4384326 h 6858000"/>
              <a:gd name="connsiteX29" fmla="*/ 5876649 w 7579856"/>
              <a:gd name="connsiteY29" fmla="*/ 4557747 h 6858000"/>
              <a:gd name="connsiteX30" fmla="*/ 5843760 w 7579856"/>
              <a:gd name="connsiteY30" fmla="*/ 4628455 h 6858000"/>
              <a:gd name="connsiteX31" fmla="*/ 5770009 w 7579856"/>
              <a:gd name="connsiteY31" fmla="*/ 4708689 h 6858000"/>
              <a:gd name="connsiteX32" fmla="*/ 5725056 w 7579856"/>
              <a:gd name="connsiteY32" fmla="*/ 4751553 h 6858000"/>
              <a:gd name="connsiteX33" fmla="*/ 5673106 w 7579856"/>
              <a:gd name="connsiteY33" fmla="*/ 4803022 h 6858000"/>
              <a:gd name="connsiteX34" fmla="*/ 5646635 w 7579856"/>
              <a:gd name="connsiteY34" fmla="*/ 4918486 h 6858000"/>
              <a:gd name="connsiteX35" fmla="*/ 5632308 w 7579856"/>
              <a:gd name="connsiteY35" fmla="*/ 5003261 h 6858000"/>
              <a:gd name="connsiteX36" fmla="*/ 5600041 w 7579856"/>
              <a:gd name="connsiteY36" fmla="*/ 5126502 h 6858000"/>
              <a:gd name="connsiteX37" fmla="*/ 5593786 w 7579856"/>
              <a:gd name="connsiteY37" fmla="*/ 5183759 h 6858000"/>
              <a:gd name="connsiteX38" fmla="*/ 5566847 w 7579856"/>
              <a:gd name="connsiteY38" fmla="*/ 5283130 h 6858000"/>
              <a:gd name="connsiteX39" fmla="*/ 5545211 w 7579856"/>
              <a:gd name="connsiteY39" fmla="*/ 5391620 h 6858000"/>
              <a:gd name="connsiteX40" fmla="*/ 5504490 w 7579856"/>
              <a:gd name="connsiteY40" fmla="*/ 5443028 h 6858000"/>
              <a:gd name="connsiteX41" fmla="*/ 5495036 w 7579856"/>
              <a:gd name="connsiteY41" fmla="*/ 5535042 h 6858000"/>
              <a:gd name="connsiteX42" fmla="*/ 5481653 w 7579856"/>
              <a:gd name="connsiteY42" fmla="*/ 5579759 h 6858000"/>
              <a:gd name="connsiteX43" fmla="*/ 5453795 w 7579856"/>
              <a:gd name="connsiteY43" fmla="*/ 5665992 h 6858000"/>
              <a:gd name="connsiteX44" fmla="*/ 5417837 w 7579856"/>
              <a:gd name="connsiteY44" fmla="*/ 5741729 h 6858000"/>
              <a:gd name="connsiteX45" fmla="*/ 5398588 w 7579856"/>
              <a:gd name="connsiteY45" fmla="*/ 5893367 h 6858000"/>
              <a:gd name="connsiteX46" fmla="*/ 5412427 w 7579856"/>
              <a:gd name="connsiteY46" fmla="*/ 5943796 h 6858000"/>
              <a:gd name="connsiteX47" fmla="*/ 5400101 w 7579856"/>
              <a:gd name="connsiteY47" fmla="*/ 6000335 h 6858000"/>
              <a:gd name="connsiteX48" fmla="*/ 5408124 w 7579856"/>
              <a:gd name="connsiteY48" fmla="*/ 6055832 h 6858000"/>
              <a:gd name="connsiteX49" fmla="*/ 5382772 w 7579856"/>
              <a:gd name="connsiteY49" fmla="*/ 6106527 h 6858000"/>
              <a:gd name="connsiteX50" fmla="*/ 5354118 w 7579856"/>
              <a:gd name="connsiteY50" fmla="*/ 6177715 h 6858000"/>
              <a:gd name="connsiteX51" fmla="*/ 5352724 w 7579856"/>
              <a:gd name="connsiteY51" fmla="*/ 6231835 h 6858000"/>
              <a:gd name="connsiteX52" fmla="*/ 5314801 w 7579856"/>
              <a:gd name="connsiteY52" fmla="*/ 6378377 h 6858000"/>
              <a:gd name="connsiteX53" fmla="*/ 5346289 w 7579856"/>
              <a:gd name="connsiteY53" fmla="*/ 6531204 h 6858000"/>
              <a:gd name="connsiteX54" fmla="*/ 5296493 w 7579856"/>
              <a:gd name="connsiteY54" fmla="*/ 6828948 h 6858000"/>
              <a:gd name="connsiteX55" fmla="*/ 5299149 w 7579856"/>
              <a:gd name="connsiteY55" fmla="*/ 6850700 h 6858000"/>
              <a:gd name="connsiteX56" fmla="*/ 5293995 w 7579856"/>
              <a:gd name="connsiteY56" fmla="*/ 6858000 h 6858000"/>
              <a:gd name="connsiteX57" fmla="*/ 0 w 7579856"/>
              <a:gd name="connsiteY57" fmla="*/ 6858000 h 6858000"/>
              <a:gd name="connsiteX58" fmla="*/ 0 w 7579856"/>
              <a:gd name="connsiteY5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579856" h="6858000">
                <a:moveTo>
                  <a:pt x="0" y="0"/>
                </a:moveTo>
                <a:lnTo>
                  <a:pt x="7579856" y="0"/>
                </a:lnTo>
                <a:lnTo>
                  <a:pt x="7470504" y="260102"/>
                </a:lnTo>
                <a:cubicBezTo>
                  <a:pt x="7461630" y="268839"/>
                  <a:pt x="7394342" y="394464"/>
                  <a:pt x="7393573" y="399956"/>
                </a:cubicBezTo>
                <a:cubicBezTo>
                  <a:pt x="7377083" y="436552"/>
                  <a:pt x="7379826" y="422089"/>
                  <a:pt x="7371566" y="479678"/>
                </a:cubicBezTo>
                <a:cubicBezTo>
                  <a:pt x="7375726" y="514866"/>
                  <a:pt x="7314090" y="538026"/>
                  <a:pt x="7333409" y="639474"/>
                </a:cubicBezTo>
                <a:cubicBezTo>
                  <a:pt x="7304030" y="645989"/>
                  <a:pt x="7277305" y="734514"/>
                  <a:pt x="7277592" y="752461"/>
                </a:cubicBezTo>
                <a:cubicBezTo>
                  <a:pt x="7263957" y="826326"/>
                  <a:pt x="7190549" y="831933"/>
                  <a:pt x="7168002" y="908523"/>
                </a:cubicBezTo>
                <a:cubicBezTo>
                  <a:pt x="7159192" y="1017987"/>
                  <a:pt x="6881131" y="1275734"/>
                  <a:pt x="6878697" y="1346641"/>
                </a:cubicBezTo>
                <a:cubicBezTo>
                  <a:pt x="6857377" y="1450976"/>
                  <a:pt x="6800249" y="1488570"/>
                  <a:pt x="6794992" y="1562952"/>
                </a:cubicBezTo>
                <a:cubicBezTo>
                  <a:pt x="6777186" y="1744477"/>
                  <a:pt x="6752997" y="1733417"/>
                  <a:pt x="6734639" y="1920622"/>
                </a:cubicBezTo>
                <a:cubicBezTo>
                  <a:pt x="6723638" y="2037344"/>
                  <a:pt x="6741520" y="1981150"/>
                  <a:pt x="6730519" y="2097872"/>
                </a:cubicBezTo>
                <a:lnTo>
                  <a:pt x="6705894" y="2420416"/>
                </a:lnTo>
                <a:cubicBezTo>
                  <a:pt x="6699729" y="2429580"/>
                  <a:pt x="6687282" y="2640728"/>
                  <a:pt x="6683705" y="2654677"/>
                </a:cubicBezTo>
                <a:cubicBezTo>
                  <a:pt x="6659846" y="2709901"/>
                  <a:pt x="6664499" y="2789595"/>
                  <a:pt x="6638423" y="2846969"/>
                </a:cubicBezTo>
                <a:cubicBezTo>
                  <a:pt x="6619172" y="2849418"/>
                  <a:pt x="6569554" y="3118422"/>
                  <a:pt x="6553674" y="3101886"/>
                </a:cubicBezTo>
                <a:cubicBezTo>
                  <a:pt x="6557982" y="3144969"/>
                  <a:pt x="6529319" y="3203242"/>
                  <a:pt x="6511102" y="3227971"/>
                </a:cubicBezTo>
                <a:cubicBezTo>
                  <a:pt x="6488937" y="3278163"/>
                  <a:pt x="6507177" y="3372316"/>
                  <a:pt x="6492768" y="3410007"/>
                </a:cubicBezTo>
                <a:cubicBezTo>
                  <a:pt x="6489589" y="3410402"/>
                  <a:pt x="6486392" y="3411447"/>
                  <a:pt x="6483278" y="3413112"/>
                </a:cubicBezTo>
                <a:cubicBezTo>
                  <a:pt x="6465197" y="3422775"/>
                  <a:pt x="6453811" y="3450753"/>
                  <a:pt x="6457853" y="3475597"/>
                </a:cubicBezTo>
                <a:cubicBezTo>
                  <a:pt x="6460183" y="3580433"/>
                  <a:pt x="6430321" y="3652787"/>
                  <a:pt x="6410459" y="3726672"/>
                </a:cubicBezTo>
                <a:cubicBezTo>
                  <a:pt x="6384227" y="3807490"/>
                  <a:pt x="6365561" y="3727296"/>
                  <a:pt x="6359621" y="3847892"/>
                </a:cubicBezTo>
                <a:cubicBezTo>
                  <a:pt x="6342065" y="3848387"/>
                  <a:pt x="6336582" y="3860219"/>
                  <a:pt x="6334856" y="3885724"/>
                </a:cubicBezTo>
                <a:cubicBezTo>
                  <a:pt x="6321106" y="3924250"/>
                  <a:pt x="6288462" y="3896248"/>
                  <a:pt x="6293786" y="3949434"/>
                </a:cubicBezTo>
                <a:lnTo>
                  <a:pt x="6245606" y="3999200"/>
                </a:lnTo>
                <a:cubicBezTo>
                  <a:pt x="6252452" y="3999667"/>
                  <a:pt x="6147291" y="4071013"/>
                  <a:pt x="6141951" y="4086732"/>
                </a:cubicBezTo>
                <a:lnTo>
                  <a:pt x="6078664" y="4186250"/>
                </a:lnTo>
                <a:cubicBezTo>
                  <a:pt x="6043445" y="4216806"/>
                  <a:pt x="6044102" y="4223020"/>
                  <a:pt x="6022393" y="4256032"/>
                </a:cubicBezTo>
                <a:cubicBezTo>
                  <a:pt x="6000683" y="4289045"/>
                  <a:pt x="6004124" y="4308922"/>
                  <a:pt x="5948407" y="4384326"/>
                </a:cubicBezTo>
                <a:cubicBezTo>
                  <a:pt x="5917508" y="4413425"/>
                  <a:pt x="5922990" y="4499081"/>
                  <a:pt x="5876649" y="4557747"/>
                </a:cubicBezTo>
                <a:cubicBezTo>
                  <a:pt x="5858396" y="4553894"/>
                  <a:pt x="5841562" y="4597689"/>
                  <a:pt x="5843760" y="4628455"/>
                </a:cubicBezTo>
                <a:lnTo>
                  <a:pt x="5770009" y="4708689"/>
                </a:lnTo>
                <a:cubicBezTo>
                  <a:pt x="5744628" y="4703789"/>
                  <a:pt x="5756788" y="4718752"/>
                  <a:pt x="5725056" y="4751553"/>
                </a:cubicBezTo>
                <a:cubicBezTo>
                  <a:pt x="5704052" y="4760054"/>
                  <a:pt x="5698443" y="4778037"/>
                  <a:pt x="5673106" y="4803022"/>
                </a:cubicBezTo>
                <a:cubicBezTo>
                  <a:pt x="5653325" y="4810967"/>
                  <a:pt x="5666864" y="4896812"/>
                  <a:pt x="5646635" y="4918486"/>
                </a:cubicBezTo>
                <a:cubicBezTo>
                  <a:pt x="5631909" y="4941605"/>
                  <a:pt x="5659196" y="4943736"/>
                  <a:pt x="5632308" y="5003261"/>
                </a:cubicBezTo>
                <a:cubicBezTo>
                  <a:pt x="5612112" y="5060835"/>
                  <a:pt x="5619821" y="5064904"/>
                  <a:pt x="5600041" y="5126502"/>
                </a:cubicBezTo>
                <a:cubicBezTo>
                  <a:pt x="5586116" y="5167992"/>
                  <a:pt x="5601826" y="5161046"/>
                  <a:pt x="5593786" y="5183759"/>
                </a:cubicBezTo>
                <a:cubicBezTo>
                  <a:pt x="5561334" y="5210589"/>
                  <a:pt x="5598993" y="5264555"/>
                  <a:pt x="5566847" y="5283130"/>
                </a:cubicBezTo>
                <a:lnTo>
                  <a:pt x="5545211" y="5391620"/>
                </a:lnTo>
                <a:lnTo>
                  <a:pt x="5504490" y="5443028"/>
                </a:lnTo>
                <a:cubicBezTo>
                  <a:pt x="5494192" y="5459332"/>
                  <a:pt x="5499256" y="5522813"/>
                  <a:pt x="5495036" y="5535042"/>
                </a:cubicBezTo>
                <a:cubicBezTo>
                  <a:pt x="5479787" y="5537507"/>
                  <a:pt x="5482184" y="5553460"/>
                  <a:pt x="5481653" y="5579759"/>
                </a:cubicBezTo>
                <a:cubicBezTo>
                  <a:pt x="5471160" y="5620723"/>
                  <a:pt x="5461279" y="5625872"/>
                  <a:pt x="5453795" y="5665992"/>
                </a:cubicBezTo>
                <a:cubicBezTo>
                  <a:pt x="5424217" y="5715929"/>
                  <a:pt x="5429438" y="5686607"/>
                  <a:pt x="5417837" y="5741729"/>
                </a:cubicBezTo>
                <a:cubicBezTo>
                  <a:pt x="5401590" y="5774002"/>
                  <a:pt x="5420077" y="5829059"/>
                  <a:pt x="5398588" y="5893367"/>
                </a:cubicBezTo>
                <a:cubicBezTo>
                  <a:pt x="5382045" y="5933309"/>
                  <a:pt x="5422284" y="5921390"/>
                  <a:pt x="5412427" y="5943796"/>
                </a:cubicBezTo>
                <a:lnTo>
                  <a:pt x="5400101" y="6000335"/>
                </a:lnTo>
                <a:lnTo>
                  <a:pt x="5408124" y="6055832"/>
                </a:lnTo>
                <a:cubicBezTo>
                  <a:pt x="5410319" y="6059068"/>
                  <a:pt x="5377455" y="6104819"/>
                  <a:pt x="5382772" y="6106527"/>
                </a:cubicBezTo>
                <a:lnTo>
                  <a:pt x="5354118" y="6177715"/>
                </a:lnTo>
                <a:cubicBezTo>
                  <a:pt x="5353654" y="6195756"/>
                  <a:pt x="5353188" y="6213795"/>
                  <a:pt x="5352724" y="6231835"/>
                </a:cubicBezTo>
                <a:lnTo>
                  <a:pt x="5314801" y="6378377"/>
                </a:lnTo>
                <a:cubicBezTo>
                  <a:pt x="5286767" y="6424906"/>
                  <a:pt x="5363614" y="6441657"/>
                  <a:pt x="5346289" y="6531204"/>
                </a:cubicBezTo>
                <a:cubicBezTo>
                  <a:pt x="5336370" y="6605939"/>
                  <a:pt x="5310363" y="6768382"/>
                  <a:pt x="5296493" y="6828948"/>
                </a:cubicBezTo>
                <a:cubicBezTo>
                  <a:pt x="5300217" y="6838357"/>
                  <a:pt x="5300699" y="6845216"/>
                  <a:pt x="5299149" y="6850700"/>
                </a:cubicBezTo>
                <a:lnTo>
                  <a:pt x="5293995" y="6858000"/>
                </a:lnTo>
                <a:lnTo>
                  <a:pt x="0" y="6858000"/>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78192CBF-8151-8F5C-AB42-F884066F700B}"/>
              </a:ext>
            </a:extLst>
          </p:cNvPr>
          <p:cNvSpPr>
            <a:spLocks noGrp="1"/>
          </p:cNvSpPr>
          <p:nvPr>
            <p:ph type="ctrTitle"/>
          </p:nvPr>
        </p:nvSpPr>
        <p:spPr>
          <a:xfrm>
            <a:off x="244962" y="1697938"/>
            <a:ext cx="3715081" cy="2549145"/>
          </a:xfrm>
        </p:spPr>
        <p:txBody>
          <a:bodyPr>
            <a:normAutofit/>
          </a:bodyPr>
          <a:lstStyle/>
          <a:p>
            <a:r>
              <a:rPr lang="es-ES" sz="3600" dirty="0">
                <a:solidFill>
                  <a:schemeClr val="tx1">
                    <a:lumMod val="85000"/>
                    <a:lumOff val="15000"/>
                  </a:schemeClr>
                </a:solidFill>
              </a:rPr>
              <a:t>Ventajas y Desventajas-Lazo Abierto VS Lazo Cerrado</a:t>
            </a:r>
            <a:endParaRPr lang="es-UY" sz="3600" dirty="0">
              <a:solidFill>
                <a:schemeClr val="tx1">
                  <a:lumMod val="85000"/>
                  <a:lumOff val="15000"/>
                </a:schemeClr>
              </a:solidFill>
            </a:endParaRPr>
          </a:p>
        </p:txBody>
      </p:sp>
      <p:sp>
        <p:nvSpPr>
          <p:cNvPr id="3" name="Subtítulo 2">
            <a:extLst>
              <a:ext uri="{FF2B5EF4-FFF2-40B4-BE49-F238E27FC236}">
                <a16:creationId xmlns:a16="http://schemas.microsoft.com/office/drawing/2014/main" id="{CC790E2D-91ED-45F2-1B4E-F851BCD02B00}"/>
              </a:ext>
            </a:extLst>
          </p:cNvPr>
          <p:cNvSpPr>
            <a:spLocks noGrp="1"/>
          </p:cNvSpPr>
          <p:nvPr>
            <p:ph type="subTitle" idx="1"/>
          </p:nvPr>
        </p:nvSpPr>
        <p:spPr>
          <a:xfrm>
            <a:off x="978946" y="4128447"/>
            <a:ext cx="3661293" cy="1031615"/>
          </a:xfrm>
        </p:spPr>
        <p:txBody>
          <a:bodyPr>
            <a:normAutofit/>
          </a:bodyPr>
          <a:lstStyle/>
          <a:p>
            <a:endParaRPr lang="es-ES" sz="1600" b="0" i="0">
              <a:solidFill>
                <a:schemeClr val="tx1">
                  <a:lumMod val="85000"/>
                  <a:lumOff val="15000"/>
                </a:schemeClr>
              </a:solidFill>
              <a:effectLst/>
              <a:latin typeface="Arial" panose="020B0604020202020204" pitchFamily="34" charset="0"/>
            </a:endParaRPr>
          </a:p>
          <a:p>
            <a:endParaRPr lang="es-ES" sz="1600">
              <a:solidFill>
                <a:schemeClr val="tx1">
                  <a:lumMod val="85000"/>
                  <a:lumOff val="15000"/>
                </a:schemeClr>
              </a:solidFill>
              <a:latin typeface="Arial" panose="020B0604020202020204" pitchFamily="34" charset="0"/>
            </a:endParaRPr>
          </a:p>
          <a:p>
            <a:endParaRPr lang="es-UY" sz="1600">
              <a:solidFill>
                <a:schemeClr val="tx1">
                  <a:lumMod val="85000"/>
                  <a:lumOff val="15000"/>
                </a:schemeClr>
              </a:solidFill>
            </a:endParaRPr>
          </a:p>
        </p:txBody>
      </p:sp>
      <p:sp>
        <p:nvSpPr>
          <p:cNvPr id="20" name="Freeform: Shape 19">
            <a:extLst>
              <a:ext uri="{FF2B5EF4-FFF2-40B4-BE49-F238E27FC236}">
                <a16:creationId xmlns:a16="http://schemas.microsoft.com/office/drawing/2014/main" id="{B5AAC39E-8294-44DC-AB9F-2B9F22C397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1131" y="618119"/>
            <a:ext cx="6124588" cy="5615588"/>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5F6F5"/>
          </a:solidFill>
          <a:ln>
            <a:noFill/>
          </a:ln>
          <a:effectLst>
            <a:outerShdw blurRad="25400" dist="25400" dir="30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1" name="Imagen 10">
            <a:extLst>
              <a:ext uri="{FF2B5EF4-FFF2-40B4-BE49-F238E27FC236}">
                <a16:creationId xmlns:a16="http://schemas.microsoft.com/office/drawing/2014/main" id="{0BF3CE4C-5BC6-CB2B-142C-62AABE69CA9A}"/>
              </a:ext>
            </a:extLst>
          </p:cNvPr>
          <p:cNvPicPr>
            <a:picLocks noChangeAspect="1"/>
          </p:cNvPicPr>
          <p:nvPr/>
        </p:nvPicPr>
        <p:blipFill rotWithShape="1">
          <a:blip r:embed="rId2"/>
          <a:srcRect t="1223" r="-1" b="-1"/>
          <a:stretch/>
        </p:blipFill>
        <p:spPr>
          <a:xfrm>
            <a:off x="4205004" y="65314"/>
            <a:ext cx="7738690" cy="6466115"/>
          </a:xfrm>
          <a:prstGeom prst="rect">
            <a:avLst/>
          </a:prstGeom>
        </p:spPr>
      </p:pic>
      <p:sp>
        <p:nvSpPr>
          <p:cNvPr id="22" name="Rectangle 6">
            <a:extLst>
              <a:ext uri="{FF2B5EF4-FFF2-40B4-BE49-F238E27FC236}">
                <a16:creationId xmlns:a16="http://schemas.microsoft.com/office/drawing/2014/main" id="{11685A1B-C158-49A6-BF8F-0D4868852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26787" y="434144"/>
            <a:ext cx="1367625"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1134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500"/>
                                  </p:stCondLst>
                                  <p:endCondLst>
                                    <p:cond evt="begin" delay="0">
                                      <p:tn val="5"/>
                                    </p:cond>
                                  </p:end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192CBF-8151-8F5C-AB42-F884066F700B}"/>
              </a:ext>
            </a:extLst>
          </p:cNvPr>
          <p:cNvSpPr>
            <a:spLocks noGrp="1"/>
          </p:cNvSpPr>
          <p:nvPr>
            <p:ph type="ctrTitle"/>
          </p:nvPr>
        </p:nvSpPr>
        <p:spPr>
          <a:xfrm>
            <a:off x="2245453" y="382763"/>
            <a:ext cx="6957270" cy="916162"/>
          </a:xfrm>
        </p:spPr>
        <p:txBody>
          <a:bodyPr/>
          <a:lstStyle/>
          <a:p>
            <a:r>
              <a:rPr lang="es-ES" dirty="0"/>
              <a:t>SCADA</a:t>
            </a:r>
            <a:endParaRPr lang="es-UY" dirty="0"/>
          </a:p>
        </p:txBody>
      </p:sp>
      <p:sp>
        <p:nvSpPr>
          <p:cNvPr id="3" name="Subtítulo 2">
            <a:extLst>
              <a:ext uri="{FF2B5EF4-FFF2-40B4-BE49-F238E27FC236}">
                <a16:creationId xmlns:a16="http://schemas.microsoft.com/office/drawing/2014/main" id="{CC790E2D-91ED-45F2-1B4E-F851BCD02B00}"/>
              </a:ext>
            </a:extLst>
          </p:cNvPr>
          <p:cNvSpPr>
            <a:spLocks noGrp="1"/>
          </p:cNvSpPr>
          <p:nvPr>
            <p:ph type="subTitle" idx="1"/>
          </p:nvPr>
        </p:nvSpPr>
        <p:spPr>
          <a:xfrm>
            <a:off x="710268" y="1613846"/>
            <a:ext cx="11143376" cy="4174557"/>
          </a:xfrm>
        </p:spPr>
        <p:txBody>
          <a:bodyPr>
            <a:normAutofit/>
          </a:bodyPr>
          <a:lstStyle/>
          <a:p>
            <a:r>
              <a:rPr lang="es-UY" b="1" i="0" dirty="0">
                <a:solidFill>
                  <a:srgbClr val="333333"/>
                </a:solidFill>
                <a:effectLst/>
                <a:latin typeface="Montserrat" panose="00000500000000000000" pitchFamily="2" charset="0"/>
              </a:rPr>
              <a:t>¿Qué es un SCADA?</a:t>
            </a:r>
          </a:p>
          <a:p>
            <a:endParaRPr lang="es-UY" b="1" i="0" dirty="0">
              <a:solidFill>
                <a:srgbClr val="333333"/>
              </a:solidFill>
              <a:effectLst/>
              <a:latin typeface="Abadi" panose="020B0604020104020204" pitchFamily="34" charset="0"/>
            </a:endParaRPr>
          </a:p>
          <a:p>
            <a:pPr algn="l"/>
            <a:r>
              <a:rPr lang="es-ES" b="0" i="0" dirty="0">
                <a:solidFill>
                  <a:srgbClr val="333333"/>
                </a:solidFill>
                <a:effectLst/>
                <a:latin typeface="Abadi" panose="020B0604020104020204" pitchFamily="34" charset="0"/>
              </a:rPr>
              <a:t>SCADA es el acrónimo en inglés de </a:t>
            </a:r>
            <a:r>
              <a:rPr lang="es-ES" b="1" i="0" dirty="0" err="1">
                <a:solidFill>
                  <a:srgbClr val="333333"/>
                </a:solidFill>
                <a:effectLst/>
                <a:latin typeface="Abadi" panose="020B0604020104020204" pitchFamily="34" charset="0"/>
              </a:rPr>
              <a:t>Supervisory</a:t>
            </a:r>
            <a:r>
              <a:rPr lang="es-ES" b="1" i="0" dirty="0">
                <a:solidFill>
                  <a:srgbClr val="333333"/>
                </a:solidFill>
                <a:effectLst/>
                <a:latin typeface="Abadi" panose="020B0604020104020204" pitchFamily="34" charset="0"/>
              </a:rPr>
              <a:t> Control and Data </a:t>
            </a:r>
            <a:r>
              <a:rPr lang="es-ES" b="1" i="0" dirty="0" err="1">
                <a:solidFill>
                  <a:srgbClr val="333333"/>
                </a:solidFill>
                <a:effectLst/>
                <a:latin typeface="Abadi" panose="020B0604020104020204" pitchFamily="34" charset="0"/>
              </a:rPr>
              <a:t>Acquisition</a:t>
            </a:r>
            <a:r>
              <a:rPr lang="es-ES" b="0" i="0" dirty="0">
                <a:solidFill>
                  <a:srgbClr val="333333"/>
                </a:solidFill>
                <a:effectLst/>
                <a:latin typeface="Abadi" panose="020B0604020104020204" pitchFamily="34" charset="0"/>
              </a:rPr>
              <a:t>, que traducido al castellano significa Control de Supervisión y Adquisición de Datos.</a:t>
            </a:r>
          </a:p>
          <a:p>
            <a:endParaRPr lang="es-UY" dirty="0"/>
          </a:p>
        </p:txBody>
      </p:sp>
    </p:spTree>
    <p:extLst>
      <p:ext uri="{BB962C8B-B14F-4D97-AF65-F5344CB8AC3E}">
        <p14:creationId xmlns:p14="http://schemas.microsoft.com/office/powerpoint/2010/main" val="3387250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192CBF-8151-8F5C-AB42-F884066F700B}"/>
              </a:ext>
            </a:extLst>
          </p:cNvPr>
          <p:cNvSpPr>
            <a:spLocks noGrp="1"/>
          </p:cNvSpPr>
          <p:nvPr>
            <p:ph type="ctrTitle"/>
          </p:nvPr>
        </p:nvSpPr>
        <p:spPr>
          <a:xfrm>
            <a:off x="2245453" y="382763"/>
            <a:ext cx="6957270" cy="916162"/>
          </a:xfrm>
        </p:spPr>
        <p:txBody>
          <a:bodyPr/>
          <a:lstStyle/>
          <a:p>
            <a:r>
              <a:rPr lang="es-ES" dirty="0"/>
              <a:t>SCADA</a:t>
            </a:r>
            <a:endParaRPr lang="es-UY" dirty="0"/>
          </a:p>
        </p:txBody>
      </p:sp>
      <p:sp>
        <p:nvSpPr>
          <p:cNvPr id="3" name="Subtítulo 2">
            <a:extLst>
              <a:ext uri="{FF2B5EF4-FFF2-40B4-BE49-F238E27FC236}">
                <a16:creationId xmlns:a16="http://schemas.microsoft.com/office/drawing/2014/main" id="{CC790E2D-91ED-45F2-1B4E-F851BCD02B00}"/>
              </a:ext>
            </a:extLst>
          </p:cNvPr>
          <p:cNvSpPr>
            <a:spLocks noGrp="1"/>
          </p:cNvSpPr>
          <p:nvPr>
            <p:ph type="subTitle" idx="1"/>
          </p:nvPr>
        </p:nvSpPr>
        <p:spPr>
          <a:xfrm>
            <a:off x="240485" y="741391"/>
            <a:ext cx="11143376" cy="4174557"/>
          </a:xfrm>
        </p:spPr>
        <p:txBody>
          <a:bodyPr>
            <a:normAutofit fontScale="62500" lnSpcReduction="20000"/>
          </a:bodyPr>
          <a:lstStyle/>
          <a:p>
            <a:endParaRPr lang="es-UY" b="1" i="0" dirty="0">
              <a:solidFill>
                <a:srgbClr val="333333"/>
              </a:solidFill>
              <a:effectLst/>
              <a:latin typeface="Montserrat" panose="00000500000000000000" pitchFamily="2" charset="0"/>
            </a:endParaRPr>
          </a:p>
          <a:p>
            <a:endParaRPr lang="es-UY" b="1" i="0" dirty="0">
              <a:solidFill>
                <a:srgbClr val="333333"/>
              </a:solidFill>
              <a:effectLst/>
              <a:latin typeface="Abadi" panose="020B0604020104020204" pitchFamily="34" charset="0"/>
            </a:endParaRPr>
          </a:p>
          <a:p>
            <a:pPr algn="l"/>
            <a:r>
              <a:rPr lang="es-ES" sz="3100" dirty="0">
                <a:solidFill>
                  <a:srgbClr val="333333"/>
                </a:solidFill>
                <a:latin typeface="Abadi" panose="020B0604020104020204" pitchFamily="34" charset="0"/>
              </a:rPr>
              <a:t>Por tanto, se refiere a un sistema que recoge datos de campo en varios sensores conectados a una estación, planta o en otras ubicaciones remotas y luego envía estos datos a un ordenador central a través de un sistema de comunicaciones que los gestiona y controla.</a:t>
            </a:r>
          </a:p>
          <a:p>
            <a:pPr algn="l"/>
            <a:r>
              <a:rPr lang="es-ES" sz="3100" dirty="0">
                <a:solidFill>
                  <a:srgbClr val="333333"/>
                </a:solidFill>
                <a:latin typeface="Abadi" panose="020B0604020104020204" pitchFamily="34" charset="0"/>
              </a:rPr>
              <a:t>La estación muestra los datos adquiridos y también permite al operario realizar tareas de control remoto. Los datos precisos (normalmente en tiempo real) permiten optimizar el funcionamiento de la planta y el proceso de producción.</a:t>
            </a:r>
          </a:p>
          <a:p>
            <a:pPr algn="l"/>
            <a:r>
              <a:rPr lang="es-ES" sz="3100" dirty="0">
                <a:solidFill>
                  <a:srgbClr val="333333"/>
                </a:solidFill>
                <a:latin typeface="Abadi" panose="020B0604020104020204" pitchFamily="34" charset="0"/>
              </a:rPr>
              <a:t>El sistema de Control de Supervisión y Adquisición de Datos ayuda a gestionar este complejo procedimiento industrial manteniendo la eficiencia, impulsando decisiones más inteligentes mediante técnicas de procesamiento de datos y la comunicación de los problemas del sistema para atenuar el tiempo de inactividad.</a:t>
            </a:r>
          </a:p>
          <a:p>
            <a:pPr algn="l"/>
            <a:r>
              <a:rPr lang="es-ES" sz="3100" dirty="0">
                <a:solidFill>
                  <a:srgbClr val="333333"/>
                </a:solidFill>
                <a:latin typeface="Abadi" panose="020B0604020104020204" pitchFamily="34" charset="0"/>
              </a:rPr>
              <a:t>Todo ello se traduce en un menor coste de las operaciones en comparación con los anteriores sistemas no automatizados.</a:t>
            </a:r>
          </a:p>
          <a:p>
            <a:pPr algn="l"/>
            <a:r>
              <a:rPr lang="es-ES" sz="3100" dirty="0">
                <a:solidFill>
                  <a:srgbClr val="333333"/>
                </a:solidFill>
                <a:latin typeface="Abadi" panose="020B0604020104020204" pitchFamily="34" charset="0"/>
              </a:rPr>
              <a:t>El éxito de una instalación SCADA depende de la utilización de una tecnología probada y fiable, con una formación adecuada y completa de todo el personal en el manejo del sistema</a:t>
            </a:r>
          </a:p>
          <a:p>
            <a:endParaRPr lang="es-UY" dirty="0"/>
          </a:p>
        </p:txBody>
      </p:sp>
    </p:spTree>
    <p:extLst>
      <p:ext uri="{BB962C8B-B14F-4D97-AF65-F5344CB8AC3E}">
        <p14:creationId xmlns:p14="http://schemas.microsoft.com/office/powerpoint/2010/main" val="1954971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192CBF-8151-8F5C-AB42-F884066F700B}"/>
              </a:ext>
            </a:extLst>
          </p:cNvPr>
          <p:cNvSpPr>
            <a:spLocks noGrp="1"/>
          </p:cNvSpPr>
          <p:nvPr>
            <p:ph type="ctrTitle"/>
          </p:nvPr>
        </p:nvSpPr>
        <p:spPr>
          <a:xfrm>
            <a:off x="2245453" y="382763"/>
            <a:ext cx="6957270" cy="916162"/>
          </a:xfrm>
        </p:spPr>
        <p:txBody>
          <a:bodyPr/>
          <a:lstStyle/>
          <a:p>
            <a:r>
              <a:rPr lang="es-ES" dirty="0"/>
              <a:t>SCADA</a:t>
            </a:r>
            <a:endParaRPr lang="es-UY" dirty="0"/>
          </a:p>
        </p:txBody>
      </p:sp>
      <p:sp>
        <p:nvSpPr>
          <p:cNvPr id="3" name="Subtítulo 2">
            <a:extLst>
              <a:ext uri="{FF2B5EF4-FFF2-40B4-BE49-F238E27FC236}">
                <a16:creationId xmlns:a16="http://schemas.microsoft.com/office/drawing/2014/main" id="{CC790E2D-91ED-45F2-1B4E-F851BCD02B00}"/>
              </a:ext>
            </a:extLst>
          </p:cNvPr>
          <p:cNvSpPr>
            <a:spLocks noGrp="1"/>
          </p:cNvSpPr>
          <p:nvPr>
            <p:ph type="subTitle" idx="1"/>
          </p:nvPr>
        </p:nvSpPr>
        <p:spPr>
          <a:xfrm>
            <a:off x="710268" y="1613846"/>
            <a:ext cx="11143376" cy="4174557"/>
          </a:xfrm>
        </p:spPr>
        <p:txBody>
          <a:bodyPr>
            <a:normAutofit/>
          </a:bodyPr>
          <a:lstStyle/>
          <a:p>
            <a:r>
              <a:rPr lang="es-ES" sz="1900" dirty="0">
                <a:solidFill>
                  <a:srgbClr val="333333"/>
                </a:solidFill>
                <a:latin typeface="Abadi" panose="020B0604020104020204" pitchFamily="34" charset="0"/>
              </a:rPr>
              <a:t>Por lo general, las aplicaciones de los sistemas SCADA se basan en la automatización de procesos industriales complejos en los que el control humano es poco práctico y permite a las empresas industriales:</a:t>
            </a:r>
          </a:p>
          <a:p>
            <a:endParaRPr lang="es-ES" sz="1900" dirty="0">
              <a:solidFill>
                <a:srgbClr val="333333"/>
              </a:solidFill>
              <a:latin typeface="Abadi" panose="020B0604020104020204" pitchFamily="34" charset="0"/>
            </a:endParaRPr>
          </a:p>
          <a:p>
            <a:pPr algn="l">
              <a:buFont typeface="Arial" panose="020B0604020202020204" pitchFamily="34" charset="0"/>
              <a:buChar char="•"/>
            </a:pPr>
            <a:r>
              <a:rPr lang="es-ES" sz="1900" dirty="0">
                <a:solidFill>
                  <a:srgbClr val="333333"/>
                </a:solidFill>
                <a:latin typeface="Abadi" panose="020B0604020104020204" pitchFamily="34" charset="0"/>
              </a:rPr>
              <a:t>Controlar los procesos industriales a nivel local o en ubicaciones remotas.</a:t>
            </a:r>
          </a:p>
          <a:p>
            <a:pPr algn="l">
              <a:buFont typeface="Arial" panose="020B0604020202020204" pitchFamily="34" charset="0"/>
              <a:buChar char="•"/>
            </a:pPr>
            <a:r>
              <a:rPr lang="es-ES" sz="1900" dirty="0">
                <a:solidFill>
                  <a:srgbClr val="333333"/>
                </a:solidFill>
                <a:latin typeface="Abadi" panose="020B0604020104020204" pitchFamily="34" charset="0"/>
              </a:rPr>
              <a:t>Supervisar, recopilar y procesar datos en tiempo real.</a:t>
            </a:r>
          </a:p>
          <a:p>
            <a:pPr algn="l">
              <a:buFont typeface="Arial" panose="020B0604020202020204" pitchFamily="34" charset="0"/>
              <a:buChar char="•"/>
            </a:pPr>
            <a:r>
              <a:rPr lang="es-ES" sz="1900" dirty="0">
                <a:solidFill>
                  <a:srgbClr val="333333"/>
                </a:solidFill>
                <a:latin typeface="Abadi" panose="020B0604020104020204" pitchFamily="34" charset="0"/>
              </a:rPr>
              <a:t>Interactuar de forma directa con dispositivos como </a:t>
            </a:r>
            <a:r>
              <a:rPr lang="es-ES" sz="1900" dirty="0">
                <a:solidFill>
                  <a:srgbClr val="333333"/>
                </a:solidFill>
                <a:latin typeface="Abadi" panose="020B0604020104020204" pitchFamily="34" charset="0"/>
                <a:hlinkClick r:id="rId2">
                  <a:extLst>
                    <a:ext uri="{A12FA001-AC4F-418D-AE19-62706E023703}">
                      <ahyp:hlinkClr xmlns:ahyp="http://schemas.microsoft.com/office/drawing/2018/hyperlinkcolor" val="tx"/>
                    </a:ext>
                  </a:extLst>
                </a:hlinkClick>
              </a:rPr>
              <a:t>sensores</a:t>
            </a:r>
            <a:r>
              <a:rPr lang="es-ES" sz="1900" dirty="0">
                <a:solidFill>
                  <a:srgbClr val="333333"/>
                </a:solidFill>
                <a:latin typeface="Abadi" panose="020B0604020104020204" pitchFamily="34" charset="0"/>
              </a:rPr>
              <a:t>, válvulas, bombas, motores, etc. a través del software de la </a:t>
            </a:r>
            <a:r>
              <a:rPr lang="es-ES" sz="1900" dirty="0">
                <a:solidFill>
                  <a:srgbClr val="333333"/>
                </a:solidFill>
                <a:latin typeface="Abadi" panose="020B0604020104020204" pitchFamily="34" charset="0"/>
                <a:hlinkClick r:id="rId3">
                  <a:extLst>
                    <a:ext uri="{A12FA001-AC4F-418D-AE19-62706E023703}">
                      <ahyp:hlinkClr xmlns:ahyp="http://schemas.microsoft.com/office/drawing/2018/hyperlinkcolor" val="tx"/>
                    </a:ext>
                  </a:extLst>
                </a:hlinkClick>
              </a:rPr>
              <a:t>Interfaz Humano-Máquina (HMI)</a:t>
            </a:r>
            <a:r>
              <a:rPr lang="es-ES" sz="1900" dirty="0">
                <a:solidFill>
                  <a:srgbClr val="333333"/>
                </a:solidFill>
                <a:latin typeface="Abadi" panose="020B0604020104020204" pitchFamily="34" charset="0"/>
              </a:rPr>
              <a:t>.</a:t>
            </a:r>
          </a:p>
          <a:p>
            <a:pPr algn="l">
              <a:buFont typeface="Arial" panose="020B0604020202020204" pitchFamily="34" charset="0"/>
              <a:buChar char="•"/>
            </a:pPr>
            <a:r>
              <a:rPr lang="es-ES" sz="1900" dirty="0">
                <a:solidFill>
                  <a:srgbClr val="333333"/>
                </a:solidFill>
                <a:latin typeface="Abadi" panose="020B0604020104020204" pitchFamily="34" charset="0"/>
              </a:rPr>
              <a:t>Registrar los eventos en un archivo de registro</a:t>
            </a:r>
          </a:p>
          <a:p>
            <a:endParaRPr lang="es-UY" dirty="0"/>
          </a:p>
        </p:txBody>
      </p:sp>
    </p:spTree>
    <p:extLst>
      <p:ext uri="{BB962C8B-B14F-4D97-AF65-F5344CB8AC3E}">
        <p14:creationId xmlns:p14="http://schemas.microsoft.com/office/powerpoint/2010/main" val="3764375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192CBF-8151-8F5C-AB42-F884066F700B}"/>
              </a:ext>
            </a:extLst>
          </p:cNvPr>
          <p:cNvSpPr>
            <a:spLocks noGrp="1"/>
          </p:cNvSpPr>
          <p:nvPr>
            <p:ph type="ctrTitle"/>
          </p:nvPr>
        </p:nvSpPr>
        <p:spPr>
          <a:xfrm>
            <a:off x="2245453" y="382763"/>
            <a:ext cx="6957270" cy="916162"/>
          </a:xfrm>
        </p:spPr>
        <p:txBody>
          <a:bodyPr/>
          <a:lstStyle/>
          <a:p>
            <a:r>
              <a:rPr lang="es-ES" dirty="0"/>
              <a:t>SCADA</a:t>
            </a:r>
            <a:endParaRPr lang="es-UY" dirty="0"/>
          </a:p>
        </p:txBody>
      </p:sp>
      <p:sp>
        <p:nvSpPr>
          <p:cNvPr id="3" name="Subtítulo 2">
            <a:extLst>
              <a:ext uri="{FF2B5EF4-FFF2-40B4-BE49-F238E27FC236}">
                <a16:creationId xmlns:a16="http://schemas.microsoft.com/office/drawing/2014/main" id="{CC790E2D-91ED-45F2-1B4E-F851BCD02B00}"/>
              </a:ext>
            </a:extLst>
          </p:cNvPr>
          <p:cNvSpPr>
            <a:spLocks noGrp="1"/>
          </p:cNvSpPr>
          <p:nvPr>
            <p:ph type="subTitle" idx="1"/>
          </p:nvPr>
        </p:nvSpPr>
        <p:spPr>
          <a:xfrm>
            <a:off x="710268" y="1613846"/>
            <a:ext cx="11143376" cy="4174557"/>
          </a:xfrm>
        </p:spPr>
        <p:txBody>
          <a:bodyPr>
            <a:normAutofit/>
          </a:bodyPr>
          <a:lstStyle/>
          <a:p>
            <a:r>
              <a:rPr lang="es-ES" sz="1900" dirty="0">
                <a:solidFill>
                  <a:srgbClr val="333333"/>
                </a:solidFill>
                <a:latin typeface="Abadi" panose="020B0604020104020204" pitchFamily="34" charset="0"/>
              </a:rPr>
              <a:t>Arquitectura de un sistema SCADA</a:t>
            </a:r>
          </a:p>
          <a:p>
            <a:endParaRPr lang="es-ES" sz="1900" dirty="0">
              <a:solidFill>
                <a:srgbClr val="333333"/>
              </a:solidFill>
              <a:latin typeface="Abadi" panose="020B0604020104020204" pitchFamily="34" charset="0"/>
            </a:endParaRPr>
          </a:p>
          <a:p>
            <a:pPr algn="l">
              <a:buFont typeface="Arial" panose="020B0604020202020204" pitchFamily="34" charset="0"/>
              <a:buChar char="•"/>
            </a:pPr>
            <a:r>
              <a:rPr lang="es-ES" sz="1900" dirty="0">
                <a:solidFill>
                  <a:srgbClr val="333333"/>
                </a:solidFill>
                <a:latin typeface="Abadi" panose="020B0604020104020204" pitchFamily="34" charset="0"/>
              </a:rPr>
              <a:t>Señales de Campo</a:t>
            </a:r>
          </a:p>
          <a:p>
            <a:pPr algn="l">
              <a:buFont typeface="Arial" panose="020B0604020202020204" pitchFamily="34" charset="0"/>
              <a:buChar char="•"/>
            </a:pPr>
            <a:r>
              <a:rPr lang="es-ES" sz="1900" dirty="0">
                <a:solidFill>
                  <a:srgbClr val="333333"/>
                </a:solidFill>
                <a:latin typeface="Abadi" panose="020B0604020104020204" pitchFamily="34" charset="0"/>
              </a:rPr>
              <a:t>PLC</a:t>
            </a:r>
          </a:p>
          <a:p>
            <a:pPr algn="l">
              <a:buFont typeface="Arial" panose="020B0604020202020204" pitchFamily="34" charset="0"/>
              <a:buChar char="•"/>
            </a:pPr>
            <a:r>
              <a:rPr lang="es-ES" sz="1900" dirty="0">
                <a:solidFill>
                  <a:srgbClr val="333333"/>
                </a:solidFill>
                <a:latin typeface="Abadi" panose="020B0604020104020204" pitchFamily="34" charset="0"/>
              </a:rPr>
              <a:t>PC</a:t>
            </a:r>
          </a:p>
          <a:p>
            <a:pPr algn="l">
              <a:buFont typeface="Arial" panose="020B0604020202020204" pitchFamily="34" charset="0"/>
              <a:buChar char="•"/>
            </a:pPr>
            <a:r>
              <a:rPr lang="es-ES" sz="1900" dirty="0">
                <a:solidFill>
                  <a:srgbClr val="333333"/>
                </a:solidFill>
                <a:latin typeface="Abadi" panose="020B0604020104020204" pitchFamily="34" charset="0"/>
              </a:rPr>
              <a:t>Programación</a:t>
            </a:r>
          </a:p>
          <a:p>
            <a:endParaRPr lang="es-UY" dirty="0"/>
          </a:p>
        </p:txBody>
      </p:sp>
    </p:spTree>
    <p:extLst>
      <p:ext uri="{BB962C8B-B14F-4D97-AF65-F5344CB8AC3E}">
        <p14:creationId xmlns:p14="http://schemas.microsoft.com/office/powerpoint/2010/main" val="3167344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192CBF-8151-8F5C-AB42-F884066F700B}"/>
              </a:ext>
            </a:extLst>
          </p:cNvPr>
          <p:cNvSpPr>
            <a:spLocks noGrp="1"/>
          </p:cNvSpPr>
          <p:nvPr>
            <p:ph type="ctrTitle"/>
          </p:nvPr>
        </p:nvSpPr>
        <p:spPr>
          <a:xfrm>
            <a:off x="2245453" y="382763"/>
            <a:ext cx="6957270" cy="916162"/>
          </a:xfrm>
        </p:spPr>
        <p:txBody>
          <a:bodyPr/>
          <a:lstStyle/>
          <a:p>
            <a:r>
              <a:rPr lang="es-ES" dirty="0"/>
              <a:t>SCADA</a:t>
            </a:r>
            <a:endParaRPr lang="es-UY" dirty="0"/>
          </a:p>
        </p:txBody>
      </p:sp>
      <p:sp>
        <p:nvSpPr>
          <p:cNvPr id="3" name="Subtítulo 2">
            <a:extLst>
              <a:ext uri="{FF2B5EF4-FFF2-40B4-BE49-F238E27FC236}">
                <a16:creationId xmlns:a16="http://schemas.microsoft.com/office/drawing/2014/main" id="{CC790E2D-91ED-45F2-1B4E-F851BCD02B00}"/>
              </a:ext>
            </a:extLst>
          </p:cNvPr>
          <p:cNvSpPr>
            <a:spLocks noGrp="1"/>
          </p:cNvSpPr>
          <p:nvPr>
            <p:ph type="subTitle" idx="1"/>
          </p:nvPr>
        </p:nvSpPr>
        <p:spPr>
          <a:xfrm>
            <a:off x="710268" y="1613846"/>
            <a:ext cx="11143376" cy="4174557"/>
          </a:xfrm>
        </p:spPr>
        <p:txBody>
          <a:bodyPr>
            <a:normAutofit/>
          </a:bodyPr>
          <a:lstStyle/>
          <a:p>
            <a:r>
              <a:rPr lang="es-ES" b="0" i="0" dirty="0">
                <a:solidFill>
                  <a:srgbClr val="333333"/>
                </a:solidFill>
                <a:effectLst/>
                <a:latin typeface="Arial" panose="020B0604020202020204" pitchFamily="34" charset="0"/>
              </a:rPr>
              <a:t>Arquitectura de un sistema SCADA</a:t>
            </a:r>
          </a:p>
          <a:p>
            <a:endParaRPr lang="es-ES" dirty="0">
              <a:solidFill>
                <a:srgbClr val="333333"/>
              </a:solidFill>
              <a:latin typeface="Arial" panose="020B0604020202020204" pitchFamily="34" charset="0"/>
            </a:endParaRPr>
          </a:p>
          <a:p>
            <a:pPr marL="342900" indent="-342900" algn="l">
              <a:buFont typeface="Arial" panose="020B0604020202020204" pitchFamily="34" charset="0"/>
              <a:buChar char="•"/>
            </a:pPr>
            <a:r>
              <a:rPr lang="es-ES" b="0" i="0" dirty="0">
                <a:solidFill>
                  <a:srgbClr val="333333"/>
                </a:solidFill>
                <a:effectLst/>
                <a:latin typeface="Arial" panose="020B0604020202020204" pitchFamily="34" charset="0"/>
              </a:rPr>
              <a:t>Mostrar una Arquitectura com</a:t>
            </a:r>
            <a:r>
              <a:rPr lang="es-ES" dirty="0">
                <a:solidFill>
                  <a:srgbClr val="333333"/>
                </a:solidFill>
                <a:latin typeface="Arial" panose="020B0604020202020204" pitchFamily="34" charset="0"/>
              </a:rPr>
              <a:t>o ejemplo.</a:t>
            </a:r>
          </a:p>
          <a:p>
            <a:pPr algn="l"/>
            <a:endParaRPr lang="es-ES" dirty="0">
              <a:solidFill>
                <a:srgbClr val="333333"/>
              </a:solidFill>
              <a:latin typeface="Arial" panose="020B0604020202020204" pitchFamily="34" charset="0"/>
            </a:endParaRPr>
          </a:p>
          <a:p>
            <a:pPr algn="l"/>
            <a:endParaRPr lang="es-ES" dirty="0">
              <a:solidFill>
                <a:srgbClr val="333333"/>
              </a:solidFill>
              <a:latin typeface="Arial" panose="020B0604020202020204" pitchFamily="34" charset="0"/>
            </a:endParaRPr>
          </a:p>
          <a:p>
            <a:pPr algn="l"/>
            <a:endParaRPr lang="es-ES" b="0" i="0" dirty="0">
              <a:solidFill>
                <a:srgbClr val="333333"/>
              </a:solidFill>
              <a:effectLst/>
              <a:latin typeface="Arial" panose="020B0604020202020204" pitchFamily="34" charset="0"/>
            </a:endParaRPr>
          </a:p>
          <a:p>
            <a:endParaRPr lang="es-UY" dirty="0"/>
          </a:p>
        </p:txBody>
      </p:sp>
      <p:pic>
        <p:nvPicPr>
          <p:cNvPr id="5" name="Imagen 4">
            <a:extLst>
              <a:ext uri="{FF2B5EF4-FFF2-40B4-BE49-F238E27FC236}">
                <a16:creationId xmlns:a16="http://schemas.microsoft.com/office/drawing/2014/main" id="{669CCC39-24AC-736A-5408-66A87AF5C047}"/>
              </a:ext>
            </a:extLst>
          </p:cNvPr>
          <p:cNvPicPr>
            <a:picLocks noChangeAspect="1"/>
          </p:cNvPicPr>
          <p:nvPr/>
        </p:nvPicPr>
        <p:blipFill>
          <a:blip r:embed="rId2"/>
          <a:stretch>
            <a:fillRect/>
          </a:stretch>
        </p:blipFill>
        <p:spPr>
          <a:xfrm>
            <a:off x="6756457" y="2147275"/>
            <a:ext cx="4442845" cy="4614604"/>
          </a:xfrm>
          <a:prstGeom prst="rect">
            <a:avLst/>
          </a:prstGeom>
        </p:spPr>
      </p:pic>
    </p:spTree>
    <p:extLst>
      <p:ext uri="{BB962C8B-B14F-4D97-AF65-F5344CB8AC3E}">
        <p14:creationId xmlns:p14="http://schemas.microsoft.com/office/powerpoint/2010/main" val="191261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192CBF-8151-8F5C-AB42-F884066F700B}"/>
              </a:ext>
            </a:extLst>
          </p:cNvPr>
          <p:cNvSpPr>
            <a:spLocks noGrp="1"/>
          </p:cNvSpPr>
          <p:nvPr>
            <p:ph type="ctrTitle"/>
          </p:nvPr>
        </p:nvSpPr>
        <p:spPr>
          <a:xfrm>
            <a:off x="2245453" y="382763"/>
            <a:ext cx="6957270" cy="916162"/>
          </a:xfrm>
        </p:spPr>
        <p:txBody>
          <a:bodyPr/>
          <a:lstStyle/>
          <a:p>
            <a:r>
              <a:rPr lang="es-ES" dirty="0"/>
              <a:t>SCADA</a:t>
            </a:r>
            <a:endParaRPr lang="es-UY" dirty="0"/>
          </a:p>
        </p:txBody>
      </p:sp>
      <p:sp>
        <p:nvSpPr>
          <p:cNvPr id="4" name="CuadroTexto 3">
            <a:extLst>
              <a:ext uri="{FF2B5EF4-FFF2-40B4-BE49-F238E27FC236}">
                <a16:creationId xmlns:a16="http://schemas.microsoft.com/office/drawing/2014/main" id="{E953D05A-6BBE-504F-D353-2878BECB99B3}"/>
              </a:ext>
            </a:extLst>
          </p:cNvPr>
          <p:cNvSpPr txBox="1"/>
          <p:nvPr/>
        </p:nvSpPr>
        <p:spPr>
          <a:xfrm>
            <a:off x="413158" y="1413193"/>
            <a:ext cx="8579840" cy="4524315"/>
          </a:xfrm>
          <a:prstGeom prst="rect">
            <a:avLst/>
          </a:prstGeom>
          <a:noFill/>
        </p:spPr>
        <p:txBody>
          <a:bodyPr wrap="square">
            <a:spAutoFit/>
          </a:bodyPr>
          <a:lstStyle/>
          <a:p>
            <a:pPr marL="342900" indent="-342900" algn="l">
              <a:buFont typeface="Arial" panose="020B0604020202020204" pitchFamily="34" charset="0"/>
              <a:buChar char="•"/>
            </a:pPr>
            <a:r>
              <a:rPr lang="es-ES" sz="2400" dirty="0">
                <a:solidFill>
                  <a:srgbClr val="333333"/>
                </a:solidFill>
                <a:latin typeface="Arial" panose="020B0604020202020204" pitchFamily="34" charset="0"/>
              </a:rPr>
              <a:t>Como puede ayudar el SCADA para el entendimiento.</a:t>
            </a:r>
          </a:p>
          <a:p>
            <a:pPr algn="l"/>
            <a:r>
              <a:rPr lang="es-ES" sz="2400" dirty="0">
                <a:solidFill>
                  <a:srgbClr val="333333"/>
                </a:solidFill>
                <a:latin typeface="Arial" panose="020B0604020202020204" pitchFamily="34" charset="0"/>
              </a:rPr>
              <a:t>Facilita el entendimiento de los procesos productivos, más aun cuando estos son complejos. El operador puede entender viendo en la pantalla en que parte del proceso se encuentra.</a:t>
            </a:r>
          </a:p>
          <a:p>
            <a:pPr marL="342900" indent="-342900" algn="l">
              <a:buFont typeface="Arial" panose="020B0604020202020204" pitchFamily="34" charset="0"/>
              <a:buChar char="•"/>
            </a:pPr>
            <a:r>
              <a:rPr lang="es-ES" sz="2400" dirty="0">
                <a:solidFill>
                  <a:srgbClr val="333333"/>
                </a:solidFill>
                <a:latin typeface="Arial" panose="020B0604020202020204" pitchFamily="34" charset="0"/>
              </a:rPr>
              <a:t>Historización de Datos/Análisis/Toma de decisiones</a:t>
            </a:r>
          </a:p>
          <a:p>
            <a:pPr algn="l"/>
            <a:r>
              <a:rPr lang="es-ES" sz="2400" dirty="0">
                <a:solidFill>
                  <a:srgbClr val="333333"/>
                </a:solidFill>
                <a:latin typeface="Arial" panose="020B0604020202020204" pitchFamily="34" charset="0"/>
              </a:rPr>
              <a:t>Permite analizar variables de tu proceso para luego tomar decisiones con datos históricos. Lo que no se mide, no se puede controlar ni gestionar. Esto nos permite optimizar los procesos productivos/aumentar su eficiencia/disminuir gastos/tomar decisiones en tiempo y forma.</a:t>
            </a:r>
          </a:p>
          <a:p>
            <a:pPr algn="l"/>
            <a:endParaRPr lang="es-ES" sz="2400" dirty="0">
              <a:solidFill>
                <a:srgbClr val="333333"/>
              </a:solidFill>
              <a:latin typeface="Arial" panose="020B0604020202020204" pitchFamily="34" charset="0"/>
            </a:endParaRPr>
          </a:p>
        </p:txBody>
      </p:sp>
    </p:spTree>
    <p:extLst>
      <p:ext uri="{BB962C8B-B14F-4D97-AF65-F5344CB8AC3E}">
        <p14:creationId xmlns:p14="http://schemas.microsoft.com/office/powerpoint/2010/main" val="1255984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192CBF-8151-8F5C-AB42-F884066F700B}"/>
              </a:ext>
            </a:extLst>
          </p:cNvPr>
          <p:cNvSpPr>
            <a:spLocks noGrp="1"/>
          </p:cNvSpPr>
          <p:nvPr>
            <p:ph type="ctrTitle"/>
          </p:nvPr>
        </p:nvSpPr>
        <p:spPr>
          <a:xfrm>
            <a:off x="2245453" y="382763"/>
            <a:ext cx="6957270" cy="916162"/>
          </a:xfrm>
        </p:spPr>
        <p:txBody>
          <a:bodyPr/>
          <a:lstStyle/>
          <a:p>
            <a:r>
              <a:rPr lang="es-ES" dirty="0"/>
              <a:t>SCADA</a:t>
            </a:r>
            <a:endParaRPr lang="es-UY" dirty="0"/>
          </a:p>
        </p:txBody>
      </p:sp>
      <p:sp>
        <p:nvSpPr>
          <p:cNvPr id="10" name="CuadroTexto 9">
            <a:extLst>
              <a:ext uri="{FF2B5EF4-FFF2-40B4-BE49-F238E27FC236}">
                <a16:creationId xmlns:a16="http://schemas.microsoft.com/office/drawing/2014/main" id="{274CF26D-A71C-AF61-CF2D-BE20FDE31BD0}"/>
              </a:ext>
            </a:extLst>
          </p:cNvPr>
          <p:cNvSpPr txBox="1"/>
          <p:nvPr/>
        </p:nvSpPr>
        <p:spPr>
          <a:xfrm>
            <a:off x="622881" y="1744639"/>
            <a:ext cx="10190527" cy="1569660"/>
          </a:xfrm>
          <a:prstGeom prst="rect">
            <a:avLst/>
          </a:prstGeom>
          <a:noFill/>
        </p:spPr>
        <p:txBody>
          <a:bodyPr wrap="square">
            <a:spAutoFit/>
          </a:bodyPr>
          <a:lstStyle/>
          <a:p>
            <a:pPr algn="l"/>
            <a:r>
              <a:rPr lang="es-ES" sz="2400" dirty="0">
                <a:solidFill>
                  <a:srgbClr val="333333"/>
                </a:solidFill>
                <a:latin typeface="Arial" panose="020B0604020202020204" pitchFamily="34" charset="0"/>
              </a:rPr>
              <a:t>Ejemplo: Si analizamos un caudal en una época especifica de año y nuestra producción siempre es la misma, podemos conocer si algo está fuera de lo normal en los mismos meses del año anterior. Por ejemplo, ¿porque aumentó el consumo de agua?, etc.</a:t>
            </a:r>
          </a:p>
        </p:txBody>
      </p:sp>
    </p:spTree>
    <p:extLst>
      <p:ext uri="{BB962C8B-B14F-4D97-AF65-F5344CB8AC3E}">
        <p14:creationId xmlns:p14="http://schemas.microsoft.com/office/powerpoint/2010/main" val="34647775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192CBF-8151-8F5C-AB42-F884066F700B}"/>
              </a:ext>
            </a:extLst>
          </p:cNvPr>
          <p:cNvSpPr>
            <a:spLocks noGrp="1"/>
          </p:cNvSpPr>
          <p:nvPr>
            <p:ph type="ctrTitle"/>
          </p:nvPr>
        </p:nvSpPr>
        <p:spPr>
          <a:xfrm>
            <a:off x="2245453" y="382763"/>
            <a:ext cx="6957270" cy="916162"/>
          </a:xfrm>
        </p:spPr>
        <p:txBody>
          <a:bodyPr/>
          <a:lstStyle/>
          <a:p>
            <a:r>
              <a:rPr lang="es-ES" dirty="0"/>
              <a:t>SCADA</a:t>
            </a:r>
            <a:endParaRPr lang="es-UY" dirty="0"/>
          </a:p>
        </p:txBody>
      </p:sp>
      <p:sp>
        <p:nvSpPr>
          <p:cNvPr id="3" name="CuadroTexto 2">
            <a:extLst>
              <a:ext uri="{FF2B5EF4-FFF2-40B4-BE49-F238E27FC236}">
                <a16:creationId xmlns:a16="http://schemas.microsoft.com/office/drawing/2014/main" id="{34B4CACE-93DB-F0D8-7C4F-C86D8C82DC81}"/>
              </a:ext>
            </a:extLst>
          </p:cNvPr>
          <p:cNvSpPr txBox="1"/>
          <p:nvPr/>
        </p:nvSpPr>
        <p:spPr>
          <a:xfrm>
            <a:off x="598373" y="1153677"/>
            <a:ext cx="5123578" cy="461665"/>
          </a:xfrm>
          <a:prstGeom prst="rect">
            <a:avLst/>
          </a:prstGeom>
          <a:noFill/>
        </p:spPr>
        <p:txBody>
          <a:bodyPr wrap="square">
            <a:spAutoFit/>
          </a:bodyPr>
          <a:lstStyle/>
          <a:p>
            <a:pPr algn="l"/>
            <a:r>
              <a:rPr lang="es-ES" sz="2400" dirty="0">
                <a:solidFill>
                  <a:srgbClr val="333333"/>
                </a:solidFill>
                <a:latin typeface="Arial" panose="020B0604020202020204" pitchFamily="34" charset="0"/>
              </a:rPr>
              <a:t>Ejemplo práctico de un SCADA</a:t>
            </a:r>
          </a:p>
        </p:txBody>
      </p:sp>
      <p:pic>
        <p:nvPicPr>
          <p:cNvPr id="14" name="Imagen 13">
            <a:extLst>
              <a:ext uri="{FF2B5EF4-FFF2-40B4-BE49-F238E27FC236}">
                <a16:creationId xmlns:a16="http://schemas.microsoft.com/office/drawing/2014/main" id="{66768EAF-E068-99E4-DE16-5C3E0D245D8D}"/>
              </a:ext>
            </a:extLst>
          </p:cNvPr>
          <p:cNvPicPr>
            <a:picLocks noChangeAspect="1"/>
          </p:cNvPicPr>
          <p:nvPr/>
        </p:nvPicPr>
        <p:blipFill>
          <a:blip r:embed="rId2"/>
          <a:stretch>
            <a:fillRect/>
          </a:stretch>
        </p:blipFill>
        <p:spPr>
          <a:xfrm>
            <a:off x="598373" y="1615342"/>
            <a:ext cx="8567432" cy="4199446"/>
          </a:xfrm>
          <a:prstGeom prst="rect">
            <a:avLst/>
          </a:prstGeom>
        </p:spPr>
      </p:pic>
    </p:spTree>
    <p:extLst>
      <p:ext uri="{BB962C8B-B14F-4D97-AF65-F5344CB8AC3E}">
        <p14:creationId xmlns:p14="http://schemas.microsoft.com/office/powerpoint/2010/main" val="4118394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192CBF-8151-8F5C-AB42-F884066F700B}"/>
              </a:ext>
            </a:extLst>
          </p:cNvPr>
          <p:cNvSpPr>
            <a:spLocks noGrp="1"/>
          </p:cNvSpPr>
          <p:nvPr>
            <p:ph type="ctrTitle"/>
          </p:nvPr>
        </p:nvSpPr>
        <p:spPr>
          <a:xfrm>
            <a:off x="2245453" y="382763"/>
            <a:ext cx="6957270" cy="916162"/>
          </a:xfrm>
        </p:spPr>
        <p:txBody>
          <a:bodyPr/>
          <a:lstStyle/>
          <a:p>
            <a:r>
              <a:rPr lang="es-ES" dirty="0"/>
              <a:t>SCADA</a:t>
            </a:r>
            <a:endParaRPr lang="es-UY" dirty="0"/>
          </a:p>
        </p:txBody>
      </p:sp>
      <p:sp>
        <p:nvSpPr>
          <p:cNvPr id="3" name="CuadroTexto 2">
            <a:extLst>
              <a:ext uri="{FF2B5EF4-FFF2-40B4-BE49-F238E27FC236}">
                <a16:creationId xmlns:a16="http://schemas.microsoft.com/office/drawing/2014/main" id="{34B4CACE-93DB-F0D8-7C4F-C86D8C82DC81}"/>
              </a:ext>
            </a:extLst>
          </p:cNvPr>
          <p:cNvSpPr txBox="1"/>
          <p:nvPr/>
        </p:nvSpPr>
        <p:spPr>
          <a:xfrm>
            <a:off x="598373" y="1153677"/>
            <a:ext cx="5123578" cy="461665"/>
          </a:xfrm>
          <a:prstGeom prst="rect">
            <a:avLst/>
          </a:prstGeom>
          <a:noFill/>
        </p:spPr>
        <p:txBody>
          <a:bodyPr wrap="square">
            <a:spAutoFit/>
          </a:bodyPr>
          <a:lstStyle/>
          <a:p>
            <a:pPr algn="l"/>
            <a:r>
              <a:rPr lang="es-ES" sz="2400" dirty="0">
                <a:solidFill>
                  <a:srgbClr val="333333"/>
                </a:solidFill>
                <a:latin typeface="Arial" panose="020B0604020202020204" pitchFamily="34" charset="0"/>
              </a:rPr>
              <a:t>Ejemplo práctico de un SCADA</a:t>
            </a:r>
          </a:p>
        </p:txBody>
      </p:sp>
      <p:pic>
        <p:nvPicPr>
          <p:cNvPr id="16" name="Imagen 15">
            <a:extLst>
              <a:ext uri="{FF2B5EF4-FFF2-40B4-BE49-F238E27FC236}">
                <a16:creationId xmlns:a16="http://schemas.microsoft.com/office/drawing/2014/main" id="{B2201874-2E35-D4C7-31A7-E1DA88A10F4D}"/>
              </a:ext>
            </a:extLst>
          </p:cNvPr>
          <p:cNvPicPr>
            <a:picLocks noChangeAspect="1"/>
          </p:cNvPicPr>
          <p:nvPr/>
        </p:nvPicPr>
        <p:blipFill>
          <a:blip r:embed="rId2"/>
          <a:stretch>
            <a:fillRect/>
          </a:stretch>
        </p:blipFill>
        <p:spPr>
          <a:xfrm>
            <a:off x="598373" y="1703212"/>
            <a:ext cx="6657975" cy="4772025"/>
          </a:xfrm>
          <a:prstGeom prst="rect">
            <a:avLst/>
          </a:prstGeom>
        </p:spPr>
      </p:pic>
    </p:spTree>
    <p:extLst>
      <p:ext uri="{BB962C8B-B14F-4D97-AF65-F5344CB8AC3E}">
        <p14:creationId xmlns:p14="http://schemas.microsoft.com/office/powerpoint/2010/main" val="397977004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TotalTime>
  <Words>611</Words>
  <Application>Microsoft Office PowerPoint</Application>
  <PresentationFormat>Panorámica</PresentationFormat>
  <Paragraphs>55</Paragraphs>
  <Slides>16</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16</vt:i4>
      </vt:variant>
    </vt:vector>
  </HeadingPairs>
  <TitlesOfParts>
    <vt:vector size="23" baseType="lpstr">
      <vt:lpstr>Abadi</vt:lpstr>
      <vt:lpstr>Arial</vt:lpstr>
      <vt:lpstr>Calibri</vt:lpstr>
      <vt:lpstr>Calibri Light</vt:lpstr>
      <vt:lpstr>Montserrat</vt:lpstr>
      <vt:lpstr>Open Sans</vt:lpstr>
      <vt:lpstr>Tema de Office</vt:lpstr>
      <vt:lpstr>SCADA</vt:lpstr>
      <vt:lpstr>Presentación de PowerPoint</vt:lpstr>
      <vt:lpstr>Presentación de PowerPoint</vt:lpstr>
      <vt:lpstr>Presentación de PowerPoint</vt:lpstr>
      <vt:lpstr>Presentación de PowerPoint</vt:lpstr>
      <vt:lpstr>SCADA</vt:lpstr>
      <vt:lpstr>Ventajas y Desventajas-Lazo Abierto VS Lazo Cerrado</vt:lpstr>
      <vt:lpstr>SCADA</vt:lpstr>
      <vt:lpstr>SCADA</vt:lpstr>
      <vt:lpstr>SCADA</vt:lpstr>
      <vt:lpstr>SCADA</vt:lpstr>
      <vt:lpstr>SCADA</vt:lpstr>
      <vt:lpstr>SCADA</vt:lpstr>
      <vt:lpstr>SCADA</vt:lpstr>
      <vt:lpstr>SCADA</vt:lpstr>
      <vt:lpstr>SCADA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SCADA</dc:title>
  <dc:creator>Allan Montalban</dc:creator>
  <cp:lastModifiedBy>Allan Montalban</cp:lastModifiedBy>
  <cp:revision>21</cp:revision>
  <dcterms:created xsi:type="dcterms:W3CDTF">2023-06-13T18:28:23Z</dcterms:created>
  <dcterms:modified xsi:type="dcterms:W3CDTF">2023-06-16T19:39:56Z</dcterms:modified>
</cp:coreProperties>
</file>